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6"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4"/>
  </p:sldMasterIdLst>
  <p:notesMasterIdLst>
    <p:notesMasterId r:id="rId20"/>
  </p:notesMasterIdLst>
  <p:handoutMasterIdLst>
    <p:handoutMasterId r:id="rId21"/>
  </p:handoutMasterIdLst>
  <p:sldIdLst>
    <p:sldId id="312" r:id="rId5"/>
    <p:sldId id="305" r:id="rId6"/>
    <p:sldId id="316" r:id="rId7"/>
    <p:sldId id="330" r:id="rId8"/>
    <p:sldId id="264" r:id="rId9"/>
    <p:sldId id="331" r:id="rId10"/>
    <p:sldId id="338" r:id="rId11"/>
    <p:sldId id="320" r:id="rId12"/>
    <p:sldId id="339" r:id="rId13"/>
    <p:sldId id="337" r:id="rId14"/>
    <p:sldId id="263" r:id="rId15"/>
    <p:sldId id="332" r:id="rId16"/>
    <p:sldId id="333" r:id="rId17"/>
    <p:sldId id="335" r:id="rId18"/>
    <p:sldId id="33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5EF"/>
    <a:srgbClr val="D2EADB"/>
    <a:srgbClr val="DC48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717" autoAdjust="0"/>
  </p:normalViewPr>
  <p:slideViewPr>
    <p:cSldViewPr snapToGrid="0">
      <p:cViewPr varScale="1">
        <p:scale>
          <a:sx n="77" d="100"/>
          <a:sy n="77" d="100"/>
        </p:scale>
        <p:origin x="498" y="90"/>
      </p:cViewPr>
      <p:guideLst/>
    </p:cSldViewPr>
  </p:slideViewPr>
  <p:outlineViewPr>
    <p:cViewPr>
      <p:scale>
        <a:sx n="33" d="100"/>
        <a:sy n="33" d="100"/>
      </p:scale>
      <p:origin x="0" y="-3480"/>
    </p:cViewPr>
  </p:outlineViewPr>
  <p:notesTextViewPr>
    <p:cViewPr>
      <p:scale>
        <a:sx n="1" d="1"/>
        <a:sy n="1" d="1"/>
      </p:scale>
      <p:origin x="0" y="0"/>
    </p:cViewPr>
  </p:notesTextViewPr>
  <p:sorterViewPr>
    <p:cViewPr>
      <p:scale>
        <a:sx n="100" d="100"/>
        <a:sy n="100" d="100"/>
      </p:scale>
      <p:origin x="0" y="-1522"/>
    </p:cViewPr>
  </p:sorterViewPr>
  <p:notesViewPr>
    <p:cSldViewPr snapToGrid="0">
      <p:cViewPr varScale="1">
        <p:scale>
          <a:sx n="62" d="100"/>
          <a:sy n="62"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424335629921261E-2"/>
          <c:y val="0.13811717900361842"/>
          <c:w val="0.92687253937007874"/>
          <c:h val="0.76273592748917773"/>
        </c:manualLayout>
      </c:layout>
      <c:barChart>
        <c:barDir val="col"/>
        <c:grouping val="clustered"/>
        <c:varyColors val="0"/>
        <c:ser>
          <c:idx val="0"/>
          <c:order val="0"/>
          <c:tx>
            <c:strRef>
              <c:f>Sheet1!$B$1</c:f>
              <c:strCache>
                <c:ptCount val="1"/>
                <c:pt idx="0">
                  <c:v>Lá khỏe</c:v>
                </c:pt>
              </c:strCache>
            </c:strRef>
          </c:tx>
          <c:spPr>
            <a:solidFill>
              <a:schemeClr val="accent1"/>
            </a:solidFill>
            <a:ln>
              <a:noFill/>
            </a:ln>
            <a:effectLst/>
          </c:spPr>
          <c:invertIfNegative val="0"/>
          <c:cat>
            <c:strRef>
              <c:f>Sheet1!$A$2:$A$4</c:f>
              <c:strCache>
                <c:ptCount val="3"/>
                <c:pt idx="0">
                  <c:v>Train</c:v>
                </c:pt>
                <c:pt idx="1">
                  <c:v>Valid</c:v>
                </c:pt>
                <c:pt idx="2">
                  <c:v>Test</c:v>
                </c:pt>
              </c:strCache>
            </c:strRef>
          </c:cat>
          <c:val>
            <c:numRef>
              <c:f>Sheet1!$B$2:$B$4</c:f>
              <c:numCache>
                <c:formatCode>General</c:formatCode>
                <c:ptCount val="3"/>
                <c:pt idx="0">
                  <c:v>1414</c:v>
                </c:pt>
                <c:pt idx="1">
                  <c:v>239</c:v>
                </c:pt>
                <c:pt idx="2">
                  <c:v>239</c:v>
                </c:pt>
              </c:numCache>
            </c:numRef>
          </c:val>
          <c:extLst>
            <c:ext xmlns:c16="http://schemas.microsoft.com/office/drawing/2014/chart" uri="{C3380CC4-5D6E-409C-BE32-E72D297353CC}">
              <c16:uniqueId val="{00000000-E2C3-4361-AC5E-8EDEAD73B540}"/>
            </c:ext>
          </c:extLst>
        </c:ser>
        <c:ser>
          <c:idx val="1"/>
          <c:order val="1"/>
          <c:tx>
            <c:strRef>
              <c:f>Sheet1!$C$1</c:f>
              <c:strCache>
                <c:ptCount val="1"/>
                <c:pt idx="0">
                  <c:v>Lá bệnh</c:v>
                </c:pt>
              </c:strCache>
            </c:strRef>
          </c:tx>
          <c:spPr>
            <a:solidFill>
              <a:schemeClr val="accent2"/>
            </a:solidFill>
            <a:ln>
              <a:noFill/>
            </a:ln>
            <a:effectLst/>
          </c:spPr>
          <c:invertIfNegative val="0"/>
          <c:cat>
            <c:strRef>
              <c:f>Sheet1!$A$2:$A$4</c:f>
              <c:strCache>
                <c:ptCount val="3"/>
                <c:pt idx="0">
                  <c:v>Train</c:v>
                </c:pt>
                <c:pt idx="1">
                  <c:v>Valid</c:v>
                </c:pt>
                <c:pt idx="2">
                  <c:v>Test</c:v>
                </c:pt>
              </c:strCache>
            </c:strRef>
          </c:cat>
          <c:val>
            <c:numRef>
              <c:f>Sheet1!$C$2:$C$4</c:f>
              <c:numCache>
                <c:formatCode>General</c:formatCode>
                <c:ptCount val="3"/>
                <c:pt idx="0">
                  <c:v>1344</c:v>
                </c:pt>
                <c:pt idx="1">
                  <c:v>228</c:v>
                </c:pt>
                <c:pt idx="2">
                  <c:v>229</c:v>
                </c:pt>
              </c:numCache>
            </c:numRef>
          </c:val>
          <c:extLst>
            <c:ext xmlns:c16="http://schemas.microsoft.com/office/drawing/2014/chart" uri="{C3380CC4-5D6E-409C-BE32-E72D297353CC}">
              <c16:uniqueId val="{00000001-E2C3-4361-AC5E-8EDEAD73B540}"/>
            </c:ext>
          </c:extLst>
        </c:ser>
        <c:dLbls>
          <c:showLegendKey val="0"/>
          <c:showVal val="0"/>
          <c:showCatName val="0"/>
          <c:showSerName val="0"/>
          <c:showPercent val="0"/>
          <c:showBubbleSize val="0"/>
        </c:dLbls>
        <c:gapWidth val="219"/>
        <c:overlap val="-27"/>
        <c:axId val="413756408"/>
        <c:axId val="413753784"/>
      </c:barChart>
      <c:catAx>
        <c:axId val="413756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3753784"/>
        <c:crosses val="autoZero"/>
        <c:auto val="1"/>
        <c:lblAlgn val="ctr"/>
        <c:lblOffset val="100"/>
        <c:noMultiLvlLbl val="0"/>
      </c:catAx>
      <c:valAx>
        <c:axId val="413753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3756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252460629921261E-2"/>
          <c:y val="0.11936718015703865"/>
          <c:w val="0.92687253937007874"/>
          <c:h val="0.76273592748917773"/>
        </c:manualLayout>
      </c:layout>
      <c:barChart>
        <c:barDir val="col"/>
        <c:grouping val="clustered"/>
        <c:varyColors val="0"/>
        <c:ser>
          <c:idx val="0"/>
          <c:order val="0"/>
          <c:tx>
            <c:strRef>
              <c:f>Sheet1!$B$1</c:f>
              <c:strCache>
                <c:ptCount val="1"/>
                <c:pt idx="0">
                  <c:v>Lá khỏe</c:v>
                </c:pt>
              </c:strCache>
            </c:strRef>
          </c:tx>
          <c:spPr>
            <a:solidFill>
              <a:schemeClr val="accent1"/>
            </a:solidFill>
            <a:ln>
              <a:noFill/>
            </a:ln>
            <a:effectLst/>
          </c:spPr>
          <c:invertIfNegative val="0"/>
          <c:cat>
            <c:strRef>
              <c:f>Sheet1!$A$2:$A$3</c:f>
              <c:strCache>
                <c:ptCount val="2"/>
                <c:pt idx="0">
                  <c:v>Train</c:v>
                </c:pt>
                <c:pt idx="1">
                  <c:v>Train [Augmentation]</c:v>
                </c:pt>
              </c:strCache>
            </c:strRef>
          </c:cat>
          <c:val>
            <c:numRef>
              <c:f>Sheet1!$B$2:$B$3</c:f>
              <c:numCache>
                <c:formatCode>General</c:formatCode>
                <c:ptCount val="2"/>
                <c:pt idx="0">
                  <c:v>1414</c:v>
                </c:pt>
                <c:pt idx="1">
                  <c:v>5656</c:v>
                </c:pt>
              </c:numCache>
            </c:numRef>
          </c:val>
          <c:extLst>
            <c:ext xmlns:c16="http://schemas.microsoft.com/office/drawing/2014/chart" uri="{C3380CC4-5D6E-409C-BE32-E72D297353CC}">
              <c16:uniqueId val="{00000000-18B6-40ED-900D-F8AE14DD165F}"/>
            </c:ext>
          </c:extLst>
        </c:ser>
        <c:ser>
          <c:idx val="1"/>
          <c:order val="1"/>
          <c:tx>
            <c:strRef>
              <c:f>Sheet1!$C$1</c:f>
              <c:strCache>
                <c:ptCount val="1"/>
                <c:pt idx="0">
                  <c:v>Lá bệnh</c:v>
                </c:pt>
              </c:strCache>
            </c:strRef>
          </c:tx>
          <c:spPr>
            <a:solidFill>
              <a:schemeClr val="accent2"/>
            </a:solidFill>
            <a:ln>
              <a:noFill/>
            </a:ln>
            <a:effectLst/>
          </c:spPr>
          <c:invertIfNegative val="0"/>
          <c:cat>
            <c:strRef>
              <c:f>Sheet1!$A$2:$A$3</c:f>
              <c:strCache>
                <c:ptCount val="2"/>
                <c:pt idx="0">
                  <c:v>Train</c:v>
                </c:pt>
                <c:pt idx="1">
                  <c:v>Train [Augmentation]</c:v>
                </c:pt>
              </c:strCache>
            </c:strRef>
          </c:cat>
          <c:val>
            <c:numRef>
              <c:f>Sheet1!$C$2:$C$3</c:f>
              <c:numCache>
                <c:formatCode>General</c:formatCode>
                <c:ptCount val="2"/>
                <c:pt idx="0">
                  <c:v>1344</c:v>
                </c:pt>
                <c:pt idx="1">
                  <c:v>5376</c:v>
                </c:pt>
              </c:numCache>
            </c:numRef>
          </c:val>
          <c:extLst>
            <c:ext xmlns:c16="http://schemas.microsoft.com/office/drawing/2014/chart" uri="{C3380CC4-5D6E-409C-BE32-E72D297353CC}">
              <c16:uniqueId val="{00000001-18B6-40ED-900D-F8AE14DD165F}"/>
            </c:ext>
          </c:extLst>
        </c:ser>
        <c:dLbls>
          <c:showLegendKey val="0"/>
          <c:showVal val="0"/>
          <c:showCatName val="0"/>
          <c:showSerName val="0"/>
          <c:showPercent val="0"/>
          <c:showBubbleSize val="0"/>
        </c:dLbls>
        <c:gapWidth val="219"/>
        <c:overlap val="-27"/>
        <c:axId val="413756408"/>
        <c:axId val="413753784"/>
      </c:barChart>
      <c:catAx>
        <c:axId val="413756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13753784"/>
        <c:crosses val="autoZero"/>
        <c:auto val="1"/>
        <c:lblAlgn val="ctr"/>
        <c:lblOffset val="100"/>
        <c:noMultiLvlLbl val="0"/>
      </c:catAx>
      <c:valAx>
        <c:axId val="4137537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3756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ED7A934-0635-4E76-95FD-43993B1828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43A72F8-57B8-4FBF-B54E-88A861E91D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273EFC-B541-4D39-ACAE-B43588005231}" type="datetimeFigureOut">
              <a:rPr lang="en-US" smtClean="0"/>
              <a:t>5/8/2021</a:t>
            </a:fld>
            <a:endParaRPr lang="en-US" dirty="0"/>
          </a:p>
        </p:txBody>
      </p:sp>
      <p:sp>
        <p:nvSpPr>
          <p:cNvPr id="4" name="Footer Placeholder 3">
            <a:extLst>
              <a:ext uri="{FF2B5EF4-FFF2-40B4-BE49-F238E27FC236}">
                <a16:creationId xmlns:a16="http://schemas.microsoft.com/office/drawing/2014/main" id="{604A6038-4A3D-4CE4-A3B5-D6E9761212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D286FF7-47DD-4A75-85A8-6445E3411E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8FC685-2169-447E-B5F0-6D799AEBC20E}" type="slidenum">
              <a:rPr lang="en-US" smtClean="0"/>
              <a:t>‹#›</a:t>
            </a:fld>
            <a:endParaRPr lang="en-US" dirty="0"/>
          </a:p>
        </p:txBody>
      </p:sp>
    </p:spTree>
    <p:extLst>
      <p:ext uri="{BB962C8B-B14F-4D97-AF65-F5344CB8AC3E}">
        <p14:creationId xmlns:p14="http://schemas.microsoft.com/office/powerpoint/2010/main" val="35572555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5T18:07:21.582"/>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1 121,'12'-1,"-1"0,1-1,0 0,0-1,14-6,24-5,98-15,270-17,157 32,-552 14,838 4,-853-3,0-1,1 1,-1 1,0 0,1 0,-1 0,0 1,-1 0,1 1,0 0,-1 0,0 0,0 1,0 0,-1 1,1-1,-1 1,-1 0,1 1,5 8,8 14,-1 1,-2 0,21 55,-17-40,24 56,-4 1,-4 3,37 185,-70-276,1-1,0 0,1-1,11 22,-9-21,-1 0,-1 0,0 0,4 18,-7-10,0 0,-2 0,0 0,-2 0,0 0,-1 0,-1 0,-1 0,-1-1,-9 21,1-2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5T18:07:24.613"/>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24,'1332'0,"-1306"-1,0-2,37-8,-22 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5T18:11:51.816"/>
    </inkml:context>
    <inkml:brush xml:id="br0">
      <inkml:brushProperty name="width" value="0.2" units="cm"/>
      <inkml:brushProperty name="height" value="0.2" units="cm"/>
      <inkml:brushProperty name="color" value="#FFFFFF"/>
      <inkml:brushProperty name="ignorePressure" value="1"/>
    </inkml:brush>
  </inkml:definitions>
  <inkml:trace contextRef="#ctx0" brushRef="#br0">5037 161,'1'0,"-1"-1,0 1,1 0,-1-1,1 1,-1 0,0-1,1 1,-1-1,0 1,0 0,1-1,-1 1,0-1,0 1,0-1,0 1,1-1,-1 1,0-1,0 1,0-1,0 1,0-1,0 1,0-1,0 1,-1-1,1 1,0 0,0-1,0 1,0-1,-1 1,1-1,-20-10,-31 4,-35 11,-160 28,91-3,72-11,-1-4,-118 4,-370-21,2006 3,-1423 1,1-1,0-1,-1 0,1 0,0-1,-1-1,1 0,-1-1,13-5,-24 9,0 0,0-1,0 1,0 0,0 0,1 0,-1-1,0 1,0 0,0 0,0 0,0-1,0 1,0 0,0 0,0 0,0-1,0 1,0 0,0 0,0-1,0 1,0 0,-1 0,1 0,0-1,0 1,0 0,0 0,0 0,0 0,0-1,-1 1,1 0,0 0,0 0,0 0,0 0,-1-1,1 1,0 0,0 0,0 0,-1 0,1 0,0 0,0 0,0 0,-1 0,1 0,0 0,0 0,-1 0,1 0,0 0,0 0,0 0,-1 0,1 0,0 0,0 0,-1 1,-21-4,-44 7,1 3,0 4,-115 32,100-22,-32 6,-547 126,470-118,-288 15,412-49,54-5,19-3,30-8,987-315,-899 291,358-123,-850 302,-681 141,530-156,-57 24,469-119,102-30,0 1,0 0,1-1,-1 2,1-1,-1 0,0 0,1 1,0-1,-1 1,-2 3,5-5,0 1,0-1,1 0,-1 1,0-1,0 1,0-1,1 1,-1-1,0 1,0-1,1 0,-1 1,1-1,-1 0,0 1,1-1,-1 0,0 1,1-1,-1 0,1 0,-1 0,1 1,-1-1,1 0,-1 0,1 0,-1 0,1 0,-1 0,1 0,-1 0,1 0,0 0,70 5,392-13,-917 6,-1 2,431 2,0 1,1 1,-1 0,1 2,0 1,-24 11,-31 8,-23 14,8-2,-41 1,-99 36,19-8,29-11,333-104,87-30,-234 78,1 0,-1-1,1 1,0-1,-1 0,1 1,-1-1,0 0,1 0,-1 0,1 0,-1 0,0 0,0 0,0-1,2-1,-3 2,-1 0,1 1,-1-1,1 1,-1-1,0 0,1 1,-1 0,1-1,-1 1,0-1,1 1,-1 0,0-1,0 1,1 0,-1 0,0 0,0-1,1 1,-1 0,0 0,0 0,0 0,-71-2,64 2,3 0,-48-4,52 4,1 0,-1 0,1 0,-1 0,1 0,0 0,-1-1,1 1,-1 0,1 0,0 0,-1-1,1 1,-1 0,1-1,0 1,-1 0,1-1,0 1,0 0,-1-1,1 1,0 0,0-1,0 1,-1-1,1 1,0-1,0 1,0 0,0-1,0 1,0-1,0 0,1-1,0 1,0-1,0 0,0 1,1-1,-1 0,1 1,-1 0,1-1,-1 1,1 0,0 0,2-2,5-1,0-1,1 1,-1 1,1-1,0 2,1-1,19-1,-21 4,-1-1,0 0,1-1,-1 0,0 0,0-1,0 0,0-1,0 1,-1-1,8-6,-14 9,0 1,0-1,0 1,-1-1,1 0,0 1,0-1,-1 0,1 0,0 0,-1 0,1 0,-1 1,1-1,-1 0,0 0,1 0,-1 0,0 0,0 0,0 0,0-1,1 0,-2 2,1-1,-1 0,0 1,1-1,-1 0,1 1,-1-1,0 1,0-1,1 1,-1-1,0 1,0 0,1-1,-1 1,0 0,0 0,0 0,0-1,-1 1,-49 1,36 2,-1 2,1-1,0 2,0 0,-25 15,25-13,0 0,0-1,-1-1,0 0,-23 4,-17 0,-162 21,57-12,78-7,-102 0,151-12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5T18:07:15.206"/>
    </inkml:context>
    <inkml:brush xml:id="br0">
      <inkml:brushProperty name="width" value="0.05" units="cm"/>
      <inkml:brushProperty name="height" value="0.05" units="cm"/>
      <inkml:brushProperty name="color" value="#FFFFFF"/>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5T18:07:16.159"/>
    </inkml:context>
    <inkml:brush xml:id="br0">
      <inkml:brushProperty name="width" value="0.05" units="cm"/>
      <inkml:brushProperty name="height" value="0.05" units="cm"/>
      <inkml:brushProperty name="color" value="#FFFFFF"/>
      <inkml:brushProperty name="ignorePressure" value="1"/>
    </inkml:brush>
  </inkml:definitions>
  <inkml:trace contextRef="#ctx0" brushRef="#br0">2 740,'-2'-2,"11"-3,17-6,370-105,-48 15,291-111,-90 29,-515 173,0 1,0 2,64-4,99 11,-138 2,437 0,-285-3,-196 1,0-2,-1 0,1-1,-1 0,1-1,-1-1,0 0,24-14,-31 16,6-2,1 0,0 1,21-4,6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5T18:07:16.857"/>
    </inkml:context>
    <inkml:brush xml:id="br0">
      <inkml:brushProperty name="width" value="0.05" units="cm"/>
      <inkml:brushProperty name="height" value="0.05" units="cm"/>
      <inkml:brushProperty name="color" value="#FFFFFF"/>
      <inkml:brushProperty name="ignorePressure" value="1"/>
    </inkml:brush>
  </inkml:definitions>
  <inkml:trace contextRef="#ctx0" brushRef="#br0">1261 1343,'2'0,"0"1,-1-1,1 0,-1 1,1-1,-1 1,1-1,-1 1,1 0,-1 0,1 0,-1 0,0 0,0 0,1 0,-1 0,0 0,0 0,0 1,0-1,0 1,-1-1,1 0,1 4,13 43,-5 12,-2 0,-2 0,-3 0,-3 1,-3-1,-11 66,-2-27,-6-1,-64 184,51-193,-4-2,-3-1,-4-3,-4-1,-83 103,86-129,-3-1,-1-3,-4-2,-1-2,-2-3,-2-2,-103 53,130-79,-44 16,66-30,0 1,-1-1,1-1,-1 0,0 0,1-2,-22 0,29 0,0 0,1-1,-1 0,0 1,1-1,-1-1,0 1,1 0,-1-1,1 0,0 0,-1 0,1 0,0 0,0-1,1 0,-1 1,0-1,-1-3,1 0,0 1,1 0,0-1,0 0,0 1,1-1,-1 0,2 0,-1 0,1 0,-1 0,2-8,2-11,0 0,2 0,1 0,14-40,53-104,23-19,187-276,174-147,80 11,-379 449,297-218,408-159,-767 473,58-31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5T18:07:18.034"/>
    </inkml:context>
    <inkml:brush xml:id="br0">
      <inkml:brushProperty name="width" value="0.05" units="cm"/>
      <inkml:brushProperty name="height" value="0.05" units="cm"/>
      <inkml:brushProperty name="color" value="#FFFFFF"/>
      <inkml:brushProperty name="ignorePressure" value="1"/>
    </inkml:brush>
  </inkml:definitions>
  <inkml:trace contextRef="#ctx0" brushRef="#br0">1880 2,'-10'1,"0"0,0 1,1 0,-19 6,-9 2,-130 44,5-1,20-20,-2-5,-275 14,-322-40,798-19,201-44,1 12,473-27,-187 55,40 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5T18:12:01.496"/>
    </inkml:context>
    <inkml:brush xml:id="br0">
      <inkml:brushProperty name="width" value="0.2" units="cm"/>
      <inkml:brushProperty name="height" value="0.2" units="cm"/>
      <inkml:brushProperty name="color" value="#FFFFFF"/>
      <inkml:brushProperty name="ignorePressure" value="1"/>
    </inkml:brush>
  </inkml:definitions>
  <inkml:trace contextRef="#ctx0" brushRef="#br0">5264 2,'-66'0,"-4"-1,-1 2,-90 15,-184 33,266-40,65-9,0 0,0 2,-1 0,1 0,0 1,1 1,-1 1,1 0,-19 9,11-3,-1 0,0-2,-1 0,0-2,-39 8,-27 9,34-11,43-11,0 1,0 0,1 0,-21 9,40-9,264 0,-148-5,118 3,253-5,-348-16,-110 13,0 2,51-2,-793 25,624-6,-95 26,114-21,0-4,-1-2,-66 2,102-13,1 1,0 2,0 0,0 1,0 2,1 1,0 1,0 1,-33 16,-144 71,187-90,0-1,0 0,0-1,-29 4,31-6,-1 0,1 1,0 0,0 1,0 0,1 1,-13 7,13-5,0-1,0 0,-1-1,0-1,0 0,0 0,-14 1,-13-1,-43 0,58-4,-1 1,0 1,1 1,0 2,-41 11,7 5,20-8,-67 33,-179 90,263-126,6-4,17-9,2-7,-4 9,0 0,0 0,0 0,0 1,0-1,0 1,0-1,0 1,0-1,-1 1,1-1,0 1,0 0,0 0,-1 0,1 0,0 0,0 0,-1 0,0 0,-21 1,1 2,-1 0,1 1,0 1,-29 11,-38 9,45-18,17-3,1 2,-34 10,54-15,1 1,0 0,0 1,0-1,0 1,0 0,1 0,-1 0,1 1,0 0,0-1,0 1,0 1,1-1,0 1,-6 8,9-11,-1-1,1 1,-1 0,1-1,0 1,-1 0,1-1,0 1,0 0,0-1,0 1,0 0,1-1,-1 1,1 0,-1-1,1 1,-1 0,1-1,0 1,0-1,-1 1,1-1,0 0,0 1,1-1,-1 0,0 0,0 0,1 0,-1 0,0 0,1 0,-1 0,1 0,0-1,-1 1,1-1,1 1,9 3,0 0,0-1,0 0,13 0,18 2,0-1,0-3,70-7,-112 6,1 0,-1 0,1 0,-1 0,1 0,-1 0,0-1,1 1,-1-1,1 1,-1-1,0 1,1-1,-1 0,0 0,0 0,0 0,1 0,-1 0,0 0,0 0,0 0,-1 0,1 0,0-1,0 1,-1 0,1-1,-1 1,1 0,-1-1,1-2,-1-1,-1-1,1 0,-1 0,-1 0,1 1,-1-1,-2-5,-6-26,9 33,1 1,0-1,0 1,0 0,0-1,0 1,1-1,0 1,-1 0,1-1,1 1,-1 0,0 0,1 0,-1 0,1 0,0 0,0 0,0 0,1 1,-1-1,1 1,-1 0,1 0,0 0,4-3,6-1,0 0,0 1,0 0,1 2,16-4,22-7,-52 14,1 0,-1 0,1 0,-1 0,1 0,-1 0,1-1,-1 1,0 0,1 0,-1 0,1 0,-1-1,0 1,1 0,-1-1,0 1,1 0,-1 0,0-1,1 1,-1-1,0 1,0 0,1-1,-1 1,0-1,0 1,0 0,0-1,1 1,-1-1,0 1,0-1,-15-7,-28 1,-343 0,324 8,150-1,24 1,194-24,-268 17,9-1,-2-3,54-17,-66 11,-32 16,-1 0,0-1,1 1,-1 0,0 0,0 0,1-1,-1 1,0 0,0 0,1-1,-1 1,0 0,0 0,1-1,-1 1,0 0,0-1,0 1,0 0,0-1,0 1,0 0,1-1,-1 1,0 0,0-1,0 1,0 0,0-1,-1 1,1 0,0-1,0 1,0 0,0-1,0 1,0 0,0-1,-1 1,1 0,0-1,0 1,0 0,-1 0,1-1,0 1,0 0,-1 0,1 0,0-1,-1 1,1 0,0 0,-1 0,1 0,0 0,-1-1,-23-5,-17 1,0 1,0 2,-80 8,-122 31,163-23,-503 105,579-118,-20 4,0 1,0 1,-31 14,55-21,-1 0,0 0,1 0,-1 0,1 1,-1-1,1 0,-1 0,0 1,1-1,-1 0,1 1,-1-1,1 0,0 1,-1-1,1 1,-1-1,1 0,0 1,-1-1,1 1,0 0,-1-1,1 1,0-1,0 1,0-1,0 1,-1 0,1-1,0 1,0-1,0 1,0 0,0 0,19 13,-17-14,-1 1,1-1,-1 1,1 0,-1 0,1 0,-1 0,1 0,-1 0,0 0,1 0,-1 1,0-1,0 0,0 1,0-1,0 1,0-1,-1 1,1 0,0-1,0 4,-2-2,0 1,0-1,-1 0,1 1,-1-1,0 0,0 0,0 0,0 0,0 0,-1 0,1-1,-1 1,-3 2,2-2,1 0,0 1,-1-1,1 1,1 0,-1 0,0 0,-1 5,3-9,1 1,0 0,0-1,-1 1,1 0,0-1,0 1,0 0,0-1,0 1,0 0,0-1,0 1,0 0,0 0,0-1,0 1,1 0,-1-1,0 1,0 0,1-1,-1 1,0-1,1 1,-1 0,1-1,-1 1,1-1,-1 1,1-1,0 1,27 5,31-12,-54 5,6-1,0-1,0 0,0 0,0-1,-1 0,0-1,0 0,11-7,-21 11,1 1,-1 0,0 0,0 0,1 0,-1-1,0 1,0 0,1 0,-1-1,0 1,0 0,0 0,0-1,1 1,-1 0,0-1,0 1,0 0,0-1,0 1,0 0,0-1,0 1,0 0,0-1,0 1,0 0,0-1,0 1,0 0,0 0,0-1,0 1,0 0,0-1,-1 1,-12-7,-21 2,-41 1,0 4,0 2,-131 23,168-20,-53 0,57-4,0 1,-43 9,46-3,-43 19,-22 6,-19 2,69-19,-64 12,72-18,1 1,0 2,-61 30,-29 11,86-41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5-05T18:12:02.376"/>
    </inkml:context>
    <inkml:brush xml:id="br0">
      <inkml:brushProperty name="width" value="0.2" units="cm"/>
      <inkml:brushProperty name="height" value="0.2" units="cm"/>
      <inkml:brushProperty name="color" value="#FFFFFF"/>
      <inkml:brushProperty name="ignorePressure" value="1"/>
    </inkml:brush>
  </inkml:definitions>
  <inkml:trace contextRef="#ctx0" brushRef="#br0">1 15,'0'-6,"0"-3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0853E1-56A0-44E9-A74E-5E9F6164A239}" type="datetimeFigureOut">
              <a:rPr lang="en-US" smtClean="0"/>
              <a:t>5/8/2021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26890-3464-4466-B789-5BB6DD4ADC9C}" type="slidenum">
              <a:rPr lang="en-US" smtClean="0"/>
              <a:t>‹#›</a:t>
            </a:fld>
            <a:endParaRPr lang="en-US" dirty="0"/>
          </a:p>
        </p:txBody>
      </p:sp>
    </p:spTree>
    <p:extLst>
      <p:ext uri="{BB962C8B-B14F-4D97-AF65-F5344CB8AC3E}">
        <p14:creationId xmlns:p14="http://schemas.microsoft.com/office/powerpoint/2010/main" val="3129477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26890-3464-4466-B789-5BB6DD4ADC9C}" type="slidenum">
              <a:rPr lang="en-US" smtClean="0"/>
              <a:t>1</a:t>
            </a:fld>
            <a:endParaRPr lang="en-US" dirty="0"/>
          </a:p>
        </p:txBody>
      </p:sp>
    </p:spTree>
    <p:extLst>
      <p:ext uri="{BB962C8B-B14F-4D97-AF65-F5344CB8AC3E}">
        <p14:creationId xmlns:p14="http://schemas.microsoft.com/office/powerpoint/2010/main" val="3110754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002DED-DCF6-428F-92AB-AA8ACCA0B3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535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26890-3464-4466-B789-5BB6DD4ADC9C}" type="slidenum">
              <a:rPr lang="en-US" smtClean="0"/>
              <a:t>12</a:t>
            </a:fld>
            <a:endParaRPr lang="en-US" dirty="0"/>
          </a:p>
        </p:txBody>
      </p:sp>
    </p:spTree>
    <p:extLst>
      <p:ext uri="{BB962C8B-B14F-4D97-AF65-F5344CB8AC3E}">
        <p14:creationId xmlns:p14="http://schemas.microsoft.com/office/powerpoint/2010/main" val="2102125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26890-3464-4466-B789-5BB6DD4ADC9C}" type="slidenum">
              <a:rPr lang="en-US" smtClean="0"/>
              <a:t>13</a:t>
            </a:fld>
            <a:endParaRPr lang="en-US" dirty="0"/>
          </a:p>
        </p:txBody>
      </p:sp>
    </p:spTree>
    <p:extLst>
      <p:ext uri="{BB962C8B-B14F-4D97-AF65-F5344CB8AC3E}">
        <p14:creationId xmlns:p14="http://schemas.microsoft.com/office/powerpoint/2010/main" val="4251775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6782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323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5592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682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212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002DED-DCF6-428F-92AB-AA8ACCA0B3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834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26890-3464-4466-B789-5BB6DD4ADC9C}" type="slidenum">
              <a:rPr lang="en-US" smtClean="0"/>
              <a:t>6</a:t>
            </a:fld>
            <a:endParaRPr lang="en-US" dirty="0"/>
          </a:p>
        </p:txBody>
      </p:sp>
    </p:spTree>
    <p:extLst>
      <p:ext uri="{BB962C8B-B14F-4D97-AF65-F5344CB8AC3E}">
        <p14:creationId xmlns:p14="http://schemas.microsoft.com/office/powerpoint/2010/main" val="1369424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872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6640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881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30EE30-8843-45BC-B00F-9CD8756F51DA}" type="datetime1">
              <a:rPr lang="en-US" smtClean="0"/>
              <a:t>5/8/2021</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219415195"/>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30EE30-8843-45BC-B00F-9CD8756F51DA}" type="datetime1">
              <a:rPr lang="en-US" smtClean="0"/>
              <a:t>5/8/2021</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1347206122"/>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30EE30-8843-45BC-B00F-9CD8756F51DA}" type="datetime1">
              <a:rPr lang="en-US" smtClean="0"/>
              <a:t>5/8/2021</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2921620417"/>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chemeClr val="bg1"/>
        </a:solidFill>
        <a:effectLst/>
      </p:bgPr>
    </p:bg>
    <p:spTree>
      <p:nvGrpSpPr>
        <p:cNvPr id="1" name=""/>
        <p:cNvGrpSpPr/>
        <p:nvPr/>
      </p:nvGrpSpPr>
      <p:grpSpPr>
        <a:xfrm>
          <a:off x="0" y="0"/>
          <a:ext cx="0" cy="0"/>
          <a:chOff x="0" y="0"/>
          <a:chExt cx="0" cy="0"/>
        </a:xfrm>
      </p:grpSpPr>
      <p:sp>
        <p:nvSpPr>
          <p:cNvPr id="74" name="Freeform: Shape 73">
            <a:extLst>
              <a:ext uri="{FF2B5EF4-FFF2-40B4-BE49-F238E27FC236}">
                <a16:creationId xmlns:a16="http://schemas.microsoft.com/office/drawing/2014/main" id="{232146ED-1740-4E0E-8996-4B5179214354}"/>
              </a:ext>
              <a:ext uri="{C183D7F6-B498-43B3-948B-1728B52AA6E4}">
                <adec:decorative xmlns:adec="http://schemas.microsoft.com/office/drawing/2017/decorative" val="1"/>
              </a:ext>
            </a:extLst>
          </p:cNvPr>
          <p:cNvSpPr/>
          <p:nvPr userDrawn="1"/>
        </p:nvSpPr>
        <p:spPr>
          <a:xfrm>
            <a:off x="3"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75" name="Freeform: Shape 74">
            <a:extLst>
              <a:ext uri="{FF2B5EF4-FFF2-40B4-BE49-F238E27FC236}">
                <a16:creationId xmlns:a16="http://schemas.microsoft.com/office/drawing/2014/main" id="{5C431250-2534-41F8-915B-18FCC65650FB}"/>
              </a:ext>
              <a:ext uri="{C183D7F6-B498-43B3-948B-1728B52AA6E4}">
                <adec:decorative xmlns:adec="http://schemas.microsoft.com/office/drawing/2017/decorative" val="1"/>
              </a:ext>
            </a:extLst>
          </p:cNvPr>
          <p:cNvSpPr/>
          <p:nvPr userDrawn="1"/>
        </p:nvSpPr>
        <p:spPr>
          <a:xfrm>
            <a:off x="3"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nvGrpSpPr>
          <p:cNvPr id="76" name="Group 75">
            <a:extLst>
              <a:ext uri="{FF2B5EF4-FFF2-40B4-BE49-F238E27FC236}">
                <a16:creationId xmlns:a16="http://schemas.microsoft.com/office/drawing/2014/main" id="{73D7C106-260D-4F16-93A6-3C076C9E6C68}"/>
              </a:ext>
              <a:ext uri="{C183D7F6-B498-43B3-948B-1728B52AA6E4}">
                <adec:decorative xmlns:adec="http://schemas.microsoft.com/office/drawing/2017/decorative" val="1"/>
              </a:ext>
            </a:extLst>
          </p:cNvPr>
          <p:cNvGrpSpPr/>
          <p:nvPr userDrawn="1"/>
        </p:nvGrpSpPr>
        <p:grpSpPr>
          <a:xfrm>
            <a:off x="1481312" y="743744"/>
            <a:ext cx="4860256" cy="4589316"/>
            <a:chOff x="1481312" y="743744"/>
            <a:chExt cx="4860256" cy="4589316"/>
          </a:xfrm>
        </p:grpSpPr>
        <p:sp>
          <p:nvSpPr>
            <p:cNvPr id="77" name="Rectangle 76" descr="Tag=AccentColor&#10;Flavor=Light&#10;Target=Fill">
              <a:extLst>
                <a:ext uri="{FF2B5EF4-FFF2-40B4-BE49-F238E27FC236}">
                  <a16:creationId xmlns:a16="http://schemas.microsoft.com/office/drawing/2014/main" id="{CE90353B-4B0C-4677-A170-00AD60175039}"/>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78" name="Rectangle 77" descr="Tag=AccentColor&#10;Flavor=Light&#10;Target=Fill">
              <a:extLst>
                <a:ext uri="{FF2B5EF4-FFF2-40B4-BE49-F238E27FC236}">
                  <a16:creationId xmlns:a16="http://schemas.microsoft.com/office/drawing/2014/main" id="{4C70E8BC-9282-41C2-B22A-745DB1C827CF}"/>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79" name="Rectangle 78">
            <a:extLst>
              <a:ext uri="{FF2B5EF4-FFF2-40B4-BE49-F238E27FC236}">
                <a16:creationId xmlns:a16="http://schemas.microsoft.com/office/drawing/2014/main" id="{BB51E472-8334-4DEB-9D39-8E4FFA92E21E}"/>
              </a:ext>
              <a:ext uri="{C183D7F6-B498-43B3-948B-1728B52AA6E4}">
                <adec:decorative xmlns:adec="http://schemas.microsoft.com/office/drawing/2017/decorative" val="1"/>
              </a:ext>
            </a:extLst>
          </p:cNvPr>
          <p:cNvSpPr/>
          <p:nvPr userDrawn="1"/>
        </p:nvSpPr>
        <p:spPr>
          <a:xfrm>
            <a:off x="1379729" y="648365"/>
            <a:ext cx="4860256" cy="458931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itle 1">
            <a:extLst>
              <a:ext uri="{FF2B5EF4-FFF2-40B4-BE49-F238E27FC236}">
                <a16:creationId xmlns:a16="http://schemas.microsoft.com/office/drawing/2014/main" id="{CC645776-A980-4F78-8E9D-4EA5572A59C6}"/>
              </a:ext>
            </a:extLst>
          </p:cNvPr>
          <p:cNvSpPr>
            <a:spLocks noGrp="1"/>
          </p:cNvSpPr>
          <p:nvPr>
            <p:ph type="ctrTitle" hasCustomPrompt="1"/>
          </p:nvPr>
        </p:nvSpPr>
        <p:spPr>
          <a:xfrm>
            <a:off x="1521269" y="799275"/>
            <a:ext cx="4579668" cy="3028072"/>
          </a:xfrm>
        </p:spPr>
        <p:txBody>
          <a:bodyPr/>
          <a:lstStyle>
            <a:lvl1pPr algn="ctr">
              <a:defRPr sz="6000" b="1" spc="1500" baseline="0"/>
            </a:lvl1pPr>
          </a:lstStyle>
          <a:p>
            <a:r>
              <a:rPr lang="en-US" dirty="0"/>
              <a:t>CLICK TO ADD TITLE</a:t>
            </a:r>
          </a:p>
        </p:txBody>
      </p:sp>
      <p:sp>
        <p:nvSpPr>
          <p:cNvPr id="81" name="Subtitle 2">
            <a:extLst>
              <a:ext uri="{FF2B5EF4-FFF2-40B4-BE49-F238E27FC236}">
                <a16:creationId xmlns:a16="http://schemas.microsoft.com/office/drawing/2014/main" id="{4F03E6E3-0D95-48FF-BBCC-EA589CD1285B}"/>
              </a:ext>
            </a:extLst>
          </p:cNvPr>
          <p:cNvSpPr>
            <a:spLocks noGrp="1"/>
          </p:cNvSpPr>
          <p:nvPr>
            <p:ph type="subTitle" idx="1" hasCustomPrompt="1"/>
          </p:nvPr>
        </p:nvSpPr>
        <p:spPr>
          <a:xfrm>
            <a:off x="1521269" y="3919422"/>
            <a:ext cx="4579668" cy="1166797"/>
          </a:xfrm>
        </p:spPr>
        <p:txBody>
          <a:bodyPr/>
          <a:lstStyle>
            <a:lvl1pPr algn="ctr">
              <a:buNone/>
              <a:defRPr sz="2400" spc="400" baseline="0"/>
            </a:lvl1pPr>
          </a:lstStyle>
          <a:p>
            <a:r>
              <a:rPr lang="en-US" dirty="0"/>
              <a:t>CLICK TO ADD SUBTITLE</a:t>
            </a:r>
          </a:p>
        </p:txBody>
      </p:sp>
      <p:sp>
        <p:nvSpPr>
          <p:cNvPr id="82" name="Oval 81">
            <a:extLst>
              <a:ext uri="{FF2B5EF4-FFF2-40B4-BE49-F238E27FC236}">
                <a16:creationId xmlns:a16="http://schemas.microsoft.com/office/drawing/2014/main" id="{10275C51-172D-4FE9-A45A-D3DAD166B854}"/>
              </a:ext>
              <a:ext uri="{C183D7F6-B498-43B3-948B-1728B52AA6E4}">
                <adec:decorative xmlns:adec="http://schemas.microsoft.com/office/drawing/2017/decorative" val="1"/>
              </a:ext>
            </a:extLst>
          </p:cNvPr>
          <p:cNvSpPr/>
          <p:nvPr userDrawn="1"/>
        </p:nvSpPr>
        <p:spPr>
          <a:xfrm>
            <a:off x="1199364" y="4074364"/>
            <a:ext cx="365125" cy="36512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3" name="Freeform: Shape 82">
            <a:extLst>
              <a:ext uri="{FF2B5EF4-FFF2-40B4-BE49-F238E27FC236}">
                <a16:creationId xmlns:a16="http://schemas.microsoft.com/office/drawing/2014/main" id="{DB95E389-C1AA-4243-931C-270FE4BB06C6}"/>
              </a:ext>
              <a:ext uri="{C183D7F6-B498-43B3-948B-1728B52AA6E4}">
                <adec:decorative xmlns:adec="http://schemas.microsoft.com/office/drawing/2017/decorative" val="1"/>
              </a:ext>
            </a:extLst>
          </p:cNvPr>
          <p:cNvSpPr/>
          <p:nvPr userDrawn="1"/>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4" name="Freeform: Shape 83">
            <a:extLst>
              <a:ext uri="{FF2B5EF4-FFF2-40B4-BE49-F238E27FC236}">
                <a16:creationId xmlns:a16="http://schemas.microsoft.com/office/drawing/2014/main" id="{310E7790-D96D-4055-AA95-63C286EC7D57}"/>
              </a:ext>
              <a:ext uri="{C183D7F6-B498-43B3-948B-1728B52AA6E4}">
                <adec:decorative xmlns:adec="http://schemas.microsoft.com/office/drawing/2017/decorative" val="1"/>
              </a:ext>
            </a:extLst>
          </p:cNvPr>
          <p:cNvSpPr/>
          <p:nvPr userDrawn="1"/>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6" name="Graphic 185">
            <a:extLst>
              <a:ext uri="{FF2B5EF4-FFF2-40B4-BE49-F238E27FC236}">
                <a16:creationId xmlns:a16="http://schemas.microsoft.com/office/drawing/2014/main" id="{4E460B18-E051-4152-85D3-76A93C7EA455}"/>
              </a:ext>
              <a:ext uri="{C183D7F6-B498-43B3-948B-1728B52AA6E4}">
                <adec:decorative xmlns:adec="http://schemas.microsoft.com/office/drawing/2017/decorative" val="1"/>
              </a:ext>
            </a:extLst>
          </p:cNvPr>
          <p:cNvGrpSpPr/>
          <p:nvPr userDrawn="1"/>
        </p:nvGrpSpPr>
        <p:grpSpPr>
          <a:xfrm>
            <a:off x="9805475" y="1581418"/>
            <a:ext cx="843746" cy="375828"/>
            <a:chOff x="9841624" y="4115729"/>
            <a:chExt cx="602170" cy="268223"/>
          </a:xfrm>
          <a:solidFill>
            <a:schemeClr val="tx1"/>
          </a:solidFill>
        </p:grpSpPr>
        <p:sp>
          <p:nvSpPr>
            <p:cNvPr id="87" name="Freeform: Shape 86">
              <a:extLst>
                <a:ext uri="{FF2B5EF4-FFF2-40B4-BE49-F238E27FC236}">
                  <a16:creationId xmlns:a16="http://schemas.microsoft.com/office/drawing/2014/main" id="{94B28A43-F583-4902-9997-46A4D316FB8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8" name="Freeform: Shape 87">
              <a:extLst>
                <a:ext uri="{FF2B5EF4-FFF2-40B4-BE49-F238E27FC236}">
                  <a16:creationId xmlns:a16="http://schemas.microsoft.com/office/drawing/2014/main" id="{8BCE79F2-2624-4906-9841-566BD8DDA4AD}"/>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89" name="Freeform: Shape 88">
              <a:extLst>
                <a:ext uri="{FF2B5EF4-FFF2-40B4-BE49-F238E27FC236}">
                  <a16:creationId xmlns:a16="http://schemas.microsoft.com/office/drawing/2014/main" id="{4AF102FA-9C0A-4844-A187-23CECD95C4AF}"/>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0" name="Freeform: Shape 89">
              <a:extLst>
                <a:ext uri="{FF2B5EF4-FFF2-40B4-BE49-F238E27FC236}">
                  <a16:creationId xmlns:a16="http://schemas.microsoft.com/office/drawing/2014/main" id="{BC9F252A-1680-4777-BF7D-67B153676A1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1" name="Freeform: Shape 90">
              <a:extLst>
                <a:ext uri="{FF2B5EF4-FFF2-40B4-BE49-F238E27FC236}">
                  <a16:creationId xmlns:a16="http://schemas.microsoft.com/office/drawing/2014/main" id="{6D161B24-FE00-4550-AB2C-02C42C60B82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92" name="Oval 91">
            <a:extLst>
              <a:ext uri="{FF2B5EF4-FFF2-40B4-BE49-F238E27FC236}">
                <a16:creationId xmlns:a16="http://schemas.microsoft.com/office/drawing/2014/main" id="{DAD8B4A3-DD6F-428E-9D74-E63865CE7D0A}"/>
              </a:ext>
              <a:ext uri="{C183D7F6-B498-43B3-948B-1728B52AA6E4}">
                <adec:decorative xmlns:adec="http://schemas.microsoft.com/office/drawing/2017/decorative" val="1"/>
              </a:ext>
            </a:extLst>
          </p:cNvPr>
          <p:cNvSpPr/>
          <p:nvPr userDrawn="1"/>
        </p:nvSpPr>
        <p:spPr>
          <a:xfrm>
            <a:off x="1199364" y="4074364"/>
            <a:ext cx="365125" cy="365125"/>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6" name="Picture Placeholder 2">
            <a:extLst>
              <a:ext uri="{FF2B5EF4-FFF2-40B4-BE49-F238E27FC236}">
                <a16:creationId xmlns:a16="http://schemas.microsoft.com/office/drawing/2014/main" id="{99E7F282-7DB7-4431-A6A3-9E912E06F812}"/>
              </a:ext>
            </a:extLst>
          </p:cNvPr>
          <p:cNvSpPr>
            <a:spLocks noGrp="1"/>
          </p:cNvSpPr>
          <p:nvPr>
            <p:ph type="pic" sz="quarter" idx="13" hasCustomPrompt="1"/>
          </p:nvPr>
        </p:nvSpPr>
        <p:spPr>
          <a:xfrm>
            <a:off x="7068418" y="1957246"/>
            <a:ext cx="4207947" cy="4207948"/>
          </a:xfrm>
        </p:spPr>
        <p:txBody>
          <a:bodyPr/>
          <a:lstStyle>
            <a:lvl1pPr algn="ctr">
              <a:buNone/>
              <a:defRPr/>
            </a:lvl1pPr>
          </a:lstStyle>
          <a:p>
            <a:r>
              <a:rPr lang="en-US" dirty="0"/>
              <a:t>Click to add photo</a:t>
            </a:r>
          </a:p>
        </p:txBody>
      </p:sp>
    </p:spTree>
    <p:extLst>
      <p:ext uri="{BB962C8B-B14F-4D97-AF65-F5344CB8AC3E}">
        <p14:creationId xmlns:p14="http://schemas.microsoft.com/office/powerpoint/2010/main" val="39174399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08711333-F819-4928-8BA2-B03A1D7447F6}"/>
              </a:ext>
            </a:extLst>
          </p:cNvPr>
          <p:cNvSpPr>
            <a:spLocks noGrp="1"/>
          </p:cNvSpPr>
          <p:nvPr>
            <p:ph type="title"/>
          </p:nvPr>
        </p:nvSpPr>
        <p:spPr>
          <a:xfrm>
            <a:off x="1331088" y="565739"/>
            <a:ext cx="9745883" cy="1124949"/>
          </a:xfrm>
        </p:spPr>
        <p:txBody>
          <a:bodyPr/>
          <a:lstStyle/>
          <a:p>
            <a:r>
              <a:rPr lang="en-US"/>
              <a:t>Click to edit Master title style</a:t>
            </a:r>
            <a:endParaRPr lang="en-US" dirty="0"/>
          </a:p>
        </p:txBody>
      </p:sp>
      <p:grpSp>
        <p:nvGrpSpPr>
          <p:cNvPr id="2" name="Group 1">
            <a:extLst>
              <a:ext uri="{FF2B5EF4-FFF2-40B4-BE49-F238E27FC236}">
                <a16:creationId xmlns:a16="http://schemas.microsoft.com/office/drawing/2014/main" id="{B4DCAA54-A920-4F7D-B1F9-E60E950DBAE8}"/>
              </a:ext>
              <a:ext uri="{C183D7F6-B498-43B3-948B-1728B52AA6E4}">
                <adec:decorative xmlns:adec="http://schemas.microsoft.com/office/drawing/2017/decorative" val="1"/>
              </a:ext>
            </a:extLst>
          </p:cNvPr>
          <p:cNvGrpSpPr/>
          <p:nvPr userDrawn="1"/>
        </p:nvGrpSpPr>
        <p:grpSpPr>
          <a:xfrm>
            <a:off x="0" y="681037"/>
            <a:ext cx="1170294" cy="709661"/>
            <a:chOff x="0" y="681037"/>
            <a:chExt cx="1170294" cy="709661"/>
          </a:xfrm>
        </p:grpSpPr>
        <p:sp>
          <p:nvSpPr>
            <p:cNvPr id="57" name="Freeform: Shape 56">
              <a:extLst>
                <a:ext uri="{FF2B5EF4-FFF2-40B4-BE49-F238E27FC236}">
                  <a16:creationId xmlns:a16="http://schemas.microsoft.com/office/drawing/2014/main" id="{28633F80-7150-4830-B036-FED561D8ABD2}"/>
                </a:ext>
                <a:ext uri="{C183D7F6-B498-43B3-948B-1728B52AA6E4}">
                  <adec:decorative xmlns:adec="http://schemas.microsoft.com/office/drawing/2017/decorative" val="1"/>
                </a:ext>
              </a:extLst>
            </p:cNvPr>
            <p:cNvSpPr/>
            <p:nvPr userDrawn="1"/>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8" name="Freeform: Shape 57">
              <a:extLst>
                <a:ext uri="{FF2B5EF4-FFF2-40B4-BE49-F238E27FC236}">
                  <a16:creationId xmlns:a16="http://schemas.microsoft.com/office/drawing/2014/main" id="{984D32A8-76C6-4D70-887B-EC3211AD33EB}"/>
                </a:ext>
                <a:ext uri="{C183D7F6-B498-43B3-948B-1728B52AA6E4}">
                  <adec:decorative xmlns:adec="http://schemas.microsoft.com/office/drawing/2017/decorative" val="1"/>
                </a:ext>
              </a:extLst>
            </p:cNvPr>
            <p:cNvSpPr/>
            <p:nvPr userDrawn="1"/>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59" name="Oval 58">
            <a:extLst>
              <a:ext uri="{FF2B5EF4-FFF2-40B4-BE49-F238E27FC236}">
                <a16:creationId xmlns:a16="http://schemas.microsoft.com/office/drawing/2014/main" id="{9C9F9430-37D6-4AED-B459-D6F6251D0C09}"/>
              </a:ext>
              <a:ext uri="{C183D7F6-B498-43B3-948B-1728B52AA6E4}">
                <adec:decorative xmlns:adec="http://schemas.microsoft.com/office/drawing/2017/decorative" val="1"/>
              </a:ext>
            </a:extLst>
          </p:cNvPr>
          <p:cNvSpPr/>
          <p:nvPr userDrawn="1"/>
        </p:nvSpPr>
        <p:spPr>
          <a:xfrm>
            <a:off x="11590389"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0" name="Oval 59">
            <a:extLst>
              <a:ext uri="{FF2B5EF4-FFF2-40B4-BE49-F238E27FC236}">
                <a16:creationId xmlns:a16="http://schemas.microsoft.com/office/drawing/2014/main" id="{EEDFE717-6A4F-4FD1-ABBF-5807E71F53F6}"/>
              </a:ext>
              <a:ext uri="{C183D7F6-B498-43B3-948B-1728B52AA6E4}">
                <adec:decorative xmlns:adec="http://schemas.microsoft.com/office/drawing/2017/decorative" val="1"/>
              </a:ext>
            </a:extLst>
          </p:cNvPr>
          <p:cNvSpPr/>
          <p:nvPr userDrawn="1"/>
        </p:nvSpPr>
        <p:spPr>
          <a:xfrm>
            <a:off x="11559544" y="599132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1" name="Date Placeholder 10">
            <a:extLst>
              <a:ext uri="{FF2B5EF4-FFF2-40B4-BE49-F238E27FC236}">
                <a16:creationId xmlns:a16="http://schemas.microsoft.com/office/drawing/2014/main" id="{26FBD0C2-9C38-4891-92F3-5AF6CD04E3E1}"/>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F724B2B-0A15-4D29-9150-39E85C7A11DD}"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5/8/2021</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62" name="Footer Placeholder 11">
            <a:extLst>
              <a:ext uri="{FF2B5EF4-FFF2-40B4-BE49-F238E27FC236}">
                <a16:creationId xmlns:a16="http://schemas.microsoft.com/office/drawing/2014/main" id="{5C6A806B-2B18-4D3B-8215-624EE91DAC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63" name="Slide Number Placeholder 12">
            <a:extLst>
              <a:ext uri="{FF2B5EF4-FFF2-40B4-BE49-F238E27FC236}">
                <a16:creationId xmlns:a16="http://schemas.microsoft.com/office/drawing/2014/main" id="{54E3AE0A-2F47-4B51-8F32-46ABDC574FFB}"/>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11" name="Graphic 4">
            <a:extLst>
              <a:ext uri="{FF2B5EF4-FFF2-40B4-BE49-F238E27FC236}">
                <a16:creationId xmlns:a16="http://schemas.microsoft.com/office/drawing/2014/main" id="{A160D36B-90B2-4E2E-9A07-AFC4CC77ED14}"/>
              </a:ext>
              <a:ext uri="{C183D7F6-B498-43B3-948B-1728B52AA6E4}">
                <adec:decorative xmlns:adec="http://schemas.microsoft.com/office/drawing/2017/decorative" val="1"/>
              </a:ext>
            </a:extLst>
          </p:cNvPr>
          <p:cNvGrpSpPr/>
          <p:nvPr userDrawn="1"/>
        </p:nvGrpSpPr>
        <p:grpSpPr>
          <a:xfrm>
            <a:off x="10510458" y="477557"/>
            <a:ext cx="975170" cy="975170"/>
            <a:chOff x="5829300" y="3162300"/>
            <a:chExt cx="532257" cy="532257"/>
          </a:xfrm>
          <a:solidFill>
            <a:schemeClr val="tx1"/>
          </a:solidFill>
        </p:grpSpPr>
        <p:sp>
          <p:nvSpPr>
            <p:cNvPr id="12" name="Freeform: Shape 11">
              <a:extLst>
                <a:ext uri="{FF2B5EF4-FFF2-40B4-BE49-F238E27FC236}">
                  <a16:creationId xmlns:a16="http://schemas.microsoft.com/office/drawing/2014/main" id="{CADA6DC8-A018-4A16-84AF-9E2E74CD757D}"/>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8C1308F7-B76A-4EC2-94B2-3D7A71B62604}"/>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98E3532C-7781-4159-A3A0-A2DE72CA6DBA}"/>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98D647FB-029D-4D71-B4E4-6D74FCB09C4D}"/>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216A1C6D-37E7-47A0-814C-A09DC1123684}"/>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22759DEC-2103-4E2C-A470-F4AF6E5E3E87}"/>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788AE222-CCAD-4233-9F97-67021E530758}"/>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8610EC41-7752-4C40-99E0-1B5FEA90EB0E}"/>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5AA370E4-6378-438E-96A5-93A548F17E99}"/>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2DC8BEFB-4BE0-44E4-B9EE-B9433675ED5D}"/>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C5C187D8-7DEF-4A4B-AEBD-0148B131FA7B}"/>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721C4DD4-9A7B-4D13-905C-4D8287BFC226}"/>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CB37570A-3C94-4E36-97CE-A23E9672578E}"/>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1105157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60" name="Title 1">
            <a:extLst>
              <a:ext uri="{FF2B5EF4-FFF2-40B4-BE49-F238E27FC236}">
                <a16:creationId xmlns:a16="http://schemas.microsoft.com/office/drawing/2014/main" id="{BF92C786-F148-4356-BCC8-D4DB6DC80390}"/>
              </a:ext>
            </a:extLst>
          </p:cNvPr>
          <p:cNvSpPr>
            <a:spLocks noGrp="1"/>
          </p:cNvSpPr>
          <p:nvPr>
            <p:ph type="title"/>
          </p:nvPr>
        </p:nvSpPr>
        <p:spPr>
          <a:xfrm>
            <a:off x="5956784" y="396117"/>
            <a:ext cx="5217172" cy="1158857"/>
          </a:xfrm>
        </p:spPr>
        <p:txBody>
          <a:bodyPr anchor="b">
            <a:normAutofit/>
          </a:bodyPr>
          <a:lstStyle/>
          <a:p>
            <a:r>
              <a:rPr lang="en-US"/>
              <a:t>Click to edit Master title style</a:t>
            </a:r>
          </a:p>
        </p:txBody>
      </p:sp>
      <p:sp>
        <p:nvSpPr>
          <p:cNvPr id="45" name="Picture Placeholder 2">
            <a:extLst>
              <a:ext uri="{FF2B5EF4-FFF2-40B4-BE49-F238E27FC236}">
                <a16:creationId xmlns:a16="http://schemas.microsoft.com/office/drawing/2014/main" id="{CC8A9357-2526-4109-8861-DCB89A78CA7F}"/>
              </a:ext>
            </a:extLst>
          </p:cNvPr>
          <p:cNvSpPr>
            <a:spLocks noGrp="1"/>
          </p:cNvSpPr>
          <p:nvPr>
            <p:ph type="pic" sz="quarter" idx="13" hasCustomPrompt="1"/>
          </p:nvPr>
        </p:nvSpPr>
        <p:spPr>
          <a:xfrm>
            <a:off x="1526293" y="1554582"/>
            <a:ext cx="3555043" cy="3217333"/>
          </a:xfrm>
        </p:spPr>
        <p:txBody>
          <a:bodyPr/>
          <a:lstStyle>
            <a:lvl1pPr>
              <a:buFontTx/>
              <a:buNone/>
              <a:defRPr/>
            </a:lvl1pPr>
          </a:lstStyle>
          <a:p>
            <a:r>
              <a:rPr lang="en-US" dirty="0"/>
              <a:t>Click to add photo</a:t>
            </a:r>
          </a:p>
        </p:txBody>
      </p:sp>
      <p:sp>
        <p:nvSpPr>
          <p:cNvPr id="298" name="Content Placeholder 2">
            <a:extLst>
              <a:ext uri="{FF2B5EF4-FFF2-40B4-BE49-F238E27FC236}">
                <a16:creationId xmlns:a16="http://schemas.microsoft.com/office/drawing/2014/main" id="{F0A93A7F-1937-4643-B9E7-342A8CB87BBB}"/>
              </a:ext>
            </a:extLst>
          </p:cNvPr>
          <p:cNvSpPr>
            <a:spLocks noGrp="1"/>
          </p:cNvSpPr>
          <p:nvPr>
            <p:ph idx="1" hasCustomPrompt="1"/>
          </p:nvPr>
        </p:nvSpPr>
        <p:spPr>
          <a:xfrm>
            <a:off x="5956783" y="1747592"/>
            <a:ext cx="5217173" cy="4351338"/>
          </a:xfrm>
        </p:spPr>
        <p:txBody>
          <a:bodyPr>
            <a:normAutofit/>
          </a:bodyPr>
          <a:lstStyle>
            <a:lvl1pPr>
              <a:buFontTx/>
              <a:buNone/>
              <a:defRPr sz="24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B5082B2A-0AFE-456C-9506-A5DAF807FFE7}"/>
              </a:ext>
              <a:ext uri="{C183D7F6-B498-43B3-948B-1728B52AA6E4}">
                <adec:decorative xmlns:adec="http://schemas.microsoft.com/office/drawing/2017/decorative" val="1"/>
              </a:ext>
            </a:extLst>
          </p:cNvPr>
          <p:cNvGrpSpPr/>
          <p:nvPr userDrawn="1"/>
        </p:nvGrpSpPr>
        <p:grpSpPr>
          <a:xfrm>
            <a:off x="739959" y="3491269"/>
            <a:ext cx="365021" cy="365021"/>
            <a:chOff x="739959" y="3491269"/>
            <a:chExt cx="365021" cy="365021"/>
          </a:xfrm>
        </p:grpSpPr>
        <p:sp>
          <p:nvSpPr>
            <p:cNvPr id="267" name="Oval 266">
              <a:extLst>
                <a:ext uri="{FF2B5EF4-FFF2-40B4-BE49-F238E27FC236}">
                  <a16:creationId xmlns:a16="http://schemas.microsoft.com/office/drawing/2014/main" id="{1D723022-AE16-42E7-AB92-B0D8FA9619B6}"/>
                </a:ext>
                <a:ext uri="{C183D7F6-B498-43B3-948B-1728B52AA6E4}">
                  <adec:decorative xmlns:adec="http://schemas.microsoft.com/office/drawing/2017/decorative" val="1"/>
                </a:ext>
              </a:extLst>
            </p:cNvPr>
            <p:cNvSpPr/>
            <p:nvPr userDrawn="1"/>
          </p:nvSpPr>
          <p:spPr>
            <a:xfrm>
              <a:off x="739959" y="3491269"/>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8" name="Oval 267">
              <a:extLst>
                <a:ext uri="{FF2B5EF4-FFF2-40B4-BE49-F238E27FC236}">
                  <a16:creationId xmlns:a16="http://schemas.microsoft.com/office/drawing/2014/main" id="{01A660D0-3253-401B-9F04-DD8E71CC7A7F}"/>
                </a:ext>
                <a:ext uri="{C183D7F6-B498-43B3-948B-1728B52AA6E4}">
                  <adec:decorative xmlns:adec="http://schemas.microsoft.com/office/drawing/2017/decorative" val="1"/>
                </a:ext>
              </a:extLst>
            </p:cNvPr>
            <p:cNvSpPr/>
            <p:nvPr userDrawn="1"/>
          </p:nvSpPr>
          <p:spPr>
            <a:xfrm>
              <a:off x="739959" y="349126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 name="Group 1">
            <a:extLst>
              <a:ext uri="{FF2B5EF4-FFF2-40B4-BE49-F238E27FC236}">
                <a16:creationId xmlns:a16="http://schemas.microsoft.com/office/drawing/2014/main" id="{7D1E36DE-F754-4C67-AEDB-7A4CD5259E08}"/>
              </a:ext>
              <a:ext uri="{C183D7F6-B498-43B3-948B-1728B52AA6E4}">
                <adec:decorative xmlns:adec="http://schemas.microsoft.com/office/drawing/2017/decorative" val="1"/>
              </a:ext>
            </a:extLst>
          </p:cNvPr>
          <p:cNvGrpSpPr/>
          <p:nvPr userDrawn="1"/>
        </p:nvGrpSpPr>
        <p:grpSpPr>
          <a:xfrm>
            <a:off x="496583" y="550047"/>
            <a:ext cx="1910252" cy="709661"/>
            <a:chOff x="496583" y="795582"/>
            <a:chExt cx="1910252" cy="709661"/>
          </a:xfrm>
        </p:grpSpPr>
        <p:grpSp>
          <p:nvGrpSpPr>
            <p:cNvPr id="261" name="Graphic 38">
              <a:extLst>
                <a:ext uri="{FF2B5EF4-FFF2-40B4-BE49-F238E27FC236}">
                  <a16:creationId xmlns:a16="http://schemas.microsoft.com/office/drawing/2014/main" id="{A4AD9011-9DCC-4A0F-BA80-27E6D3D5C046}"/>
                </a:ext>
                <a:ext uri="{C183D7F6-B498-43B3-948B-1728B52AA6E4}">
                  <adec:decorative xmlns:adec="http://schemas.microsoft.com/office/drawing/2017/decorative" val="1"/>
                </a:ext>
              </a:extLst>
            </p:cNvPr>
            <p:cNvGrpSpPr/>
            <p:nvPr userDrawn="1"/>
          </p:nvGrpSpPr>
          <p:grpSpPr>
            <a:xfrm>
              <a:off x="496583" y="795582"/>
              <a:ext cx="1910252" cy="709661"/>
              <a:chOff x="2267504" y="2540250"/>
              <a:chExt cx="1990951" cy="739641"/>
            </a:xfrm>
            <a:solidFill>
              <a:schemeClr val="tx1"/>
            </a:solidFill>
          </p:grpSpPr>
          <p:sp>
            <p:nvSpPr>
              <p:cNvPr id="262" name="Freeform: Shape 261">
                <a:extLst>
                  <a:ext uri="{FF2B5EF4-FFF2-40B4-BE49-F238E27FC236}">
                    <a16:creationId xmlns:a16="http://schemas.microsoft.com/office/drawing/2014/main" id="{A0221D30-DD4B-4E09-850A-CBBAAA4A051C}"/>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FDF1E24-BE7D-49F6-A5A0-29D2796918E4}"/>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dirty="0"/>
              </a:p>
            </p:txBody>
          </p:sp>
        </p:grpSp>
        <p:grpSp>
          <p:nvGrpSpPr>
            <p:cNvPr id="264" name="Graphic 38">
              <a:extLst>
                <a:ext uri="{FF2B5EF4-FFF2-40B4-BE49-F238E27FC236}">
                  <a16:creationId xmlns:a16="http://schemas.microsoft.com/office/drawing/2014/main" id="{BBB1AE73-7E55-49A4-8496-2B21B9BAB179}"/>
                </a:ext>
                <a:ext uri="{C183D7F6-B498-43B3-948B-1728B52AA6E4}">
                  <adec:decorative xmlns:adec="http://schemas.microsoft.com/office/drawing/2017/decorative" val="1"/>
                </a:ext>
              </a:extLst>
            </p:cNvPr>
            <p:cNvGrpSpPr/>
            <p:nvPr userDrawn="1"/>
          </p:nvGrpSpPr>
          <p:grpSpPr>
            <a:xfrm>
              <a:off x="496583" y="795582"/>
              <a:ext cx="1910252" cy="709661"/>
              <a:chOff x="2267504" y="2540250"/>
              <a:chExt cx="1990951" cy="739641"/>
            </a:xfrm>
            <a:solidFill>
              <a:schemeClr val="tx1">
                <a:alpha val="60000"/>
              </a:schemeClr>
            </a:solidFill>
          </p:grpSpPr>
          <p:sp>
            <p:nvSpPr>
              <p:cNvPr id="265" name="Freeform: Shape 264">
                <a:extLst>
                  <a:ext uri="{FF2B5EF4-FFF2-40B4-BE49-F238E27FC236}">
                    <a16:creationId xmlns:a16="http://schemas.microsoft.com/office/drawing/2014/main" id="{D8406302-2A06-4B65-834B-079262BAD676}"/>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8756BB86-0FFE-405F-8023-37552370FB06}"/>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dirty="0"/>
              </a:p>
            </p:txBody>
          </p:sp>
        </p:grpSp>
      </p:grpSp>
      <p:sp>
        <p:nvSpPr>
          <p:cNvPr id="299" name="Date Placeholder 178">
            <a:extLst>
              <a:ext uri="{FF2B5EF4-FFF2-40B4-BE49-F238E27FC236}">
                <a16:creationId xmlns:a16="http://schemas.microsoft.com/office/drawing/2014/main" id="{82E560EB-BE56-4EED-AE06-F6BBC6A77F06}"/>
              </a:ext>
            </a:extLst>
          </p:cNvPr>
          <p:cNvSpPr>
            <a:spLocks noGrp="1"/>
          </p:cNvSpPr>
          <p:nvPr>
            <p:ph type="dt" sz="half" idx="10"/>
          </p:nvPr>
        </p:nvSpPr>
        <p:spPr>
          <a:xfrm>
            <a:off x="838200" y="6356350"/>
            <a:ext cx="2743200" cy="365125"/>
          </a:xfrm>
        </p:spPr>
        <p:txBody>
          <a:bodyPr/>
          <a:lstStyle/>
          <a:p>
            <a:fld id="{3829021E-B0D7-4487-A4AE-77752F6CE62D}" type="datetime1">
              <a:rPr lang="en-US" smtClean="0"/>
              <a:t>5/8/2021</a:t>
            </a:fld>
            <a:endParaRPr lang="en-US" dirty="0"/>
          </a:p>
        </p:txBody>
      </p:sp>
      <p:sp>
        <p:nvSpPr>
          <p:cNvPr id="300" name="Footer Placeholder 179">
            <a:extLst>
              <a:ext uri="{FF2B5EF4-FFF2-40B4-BE49-F238E27FC236}">
                <a16:creationId xmlns:a16="http://schemas.microsoft.com/office/drawing/2014/main" id="{B8F63808-3D77-44F6-BA39-EBAA7F3A644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01" name="Slide Number Placeholder 180">
            <a:extLst>
              <a:ext uri="{FF2B5EF4-FFF2-40B4-BE49-F238E27FC236}">
                <a16:creationId xmlns:a16="http://schemas.microsoft.com/office/drawing/2014/main" id="{48A1F651-8B76-426E-B2A3-79B5E58870B3}"/>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2412149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F21EE69-A1CB-4D3C-A300-F309A781E65B}"/>
              </a:ext>
            </a:extLst>
          </p:cNvPr>
          <p:cNvSpPr>
            <a:spLocks noGrp="1"/>
          </p:cNvSpPr>
          <p:nvPr>
            <p:ph type="title"/>
          </p:nvPr>
        </p:nvSpPr>
        <p:spPr>
          <a:xfrm>
            <a:off x="938907" y="282800"/>
            <a:ext cx="5217172" cy="1288673"/>
          </a:xfrm>
        </p:spPr>
        <p:txBody>
          <a:bodyPr anchor="b">
            <a:normAutofit/>
          </a:body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04201678-5DBC-491F-AA38-F3DF166C36BE}"/>
              </a:ext>
            </a:extLst>
          </p:cNvPr>
          <p:cNvSpPr>
            <a:spLocks noGrp="1"/>
          </p:cNvSpPr>
          <p:nvPr>
            <p:ph idx="1" hasCustomPrompt="1"/>
          </p:nvPr>
        </p:nvSpPr>
        <p:spPr>
          <a:xfrm>
            <a:off x="938906" y="1715151"/>
            <a:ext cx="5217173" cy="4351338"/>
          </a:xfrm>
        </p:spPr>
        <p:txBody>
          <a:bodyPr>
            <a:normAutofit/>
          </a:bodyPr>
          <a:lstStyle>
            <a:lvl1pPr marL="0" indent="0">
              <a:lnSpc>
                <a:spcPct val="100000"/>
              </a:lnSpc>
              <a:buFontTx/>
              <a:buNone/>
              <a:defRPr sz="1800"/>
            </a:lvl1pPr>
          </a:lstStyle>
          <a:p>
            <a:pPr>
              <a:lnSpc>
                <a:spcPct val="130000"/>
              </a:lnSpc>
            </a:pPr>
            <a:r>
              <a:rPr lang="en-US" dirty="0"/>
              <a:t>Click to add text</a:t>
            </a:r>
          </a:p>
        </p:txBody>
      </p:sp>
      <p:sp>
        <p:nvSpPr>
          <p:cNvPr id="368" name="Picture Placeholder 370">
            <a:extLst>
              <a:ext uri="{FF2B5EF4-FFF2-40B4-BE49-F238E27FC236}">
                <a16:creationId xmlns:a16="http://schemas.microsoft.com/office/drawing/2014/main" id="{669561A4-DF87-4818-9B88-D1EF83F03B98}"/>
              </a:ext>
            </a:extLst>
          </p:cNvPr>
          <p:cNvSpPr>
            <a:spLocks noGrp="1"/>
          </p:cNvSpPr>
          <p:nvPr>
            <p:ph type="pic" sz="quarter" idx="13" hasCustomPrompt="1"/>
          </p:nvPr>
        </p:nvSpPr>
        <p:spPr>
          <a:xfrm>
            <a:off x="7235389" y="322503"/>
            <a:ext cx="4114800" cy="2931037"/>
          </a:xfrm>
        </p:spPr>
        <p:txBody>
          <a:bodyPr/>
          <a:lstStyle>
            <a:lvl1pPr>
              <a:buFontTx/>
              <a:buNone/>
              <a:defRPr/>
            </a:lvl1pPr>
          </a:lstStyle>
          <a:p>
            <a:r>
              <a:rPr lang="en-US" dirty="0"/>
              <a:t>Click to add photo</a:t>
            </a:r>
          </a:p>
        </p:txBody>
      </p:sp>
      <p:sp>
        <p:nvSpPr>
          <p:cNvPr id="369" name="Picture Placeholder 372">
            <a:extLst>
              <a:ext uri="{FF2B5EF4-FFF2-40B4-BE49-F238E27FC236}">
                <a16:creationId xmlns:a16="http://schemas.microsoft.com/office/drawing/2014/main" id="{FFEE5DD2-649D-41DC-9898-8730D76FDB98}"/>
              </a:ext>
            </a:extLst>
          </p:cNvPr>
          <p:cNvSpPr>
            <a:spLocks noGrp="1"/>
          </p:cNvSpPr>
          <p:nvPr>
            <p:ph type="pic" sz="quarter" idx="14" hasCustomPrompt="1"/>
          </p:nvPr>
        </p:nvSpPr>
        <p:spPr>
          <a:xfrm>
            <a:off x="7235389" y="3370011"/>
            <a:ext cx="4114799" cy="2931036"/>
          </a:xfrm>
        </p:spPr>
        <p:txBody>
          <a:bodyPr/>
          <a:lstStyle>
            <a:lvl1pPr>
              <a:buFontTx/>
              <a:buNone/>
              <a:defRPr/>
            </a:lvl1pPr>
          </a:lstStyle>
          <a:p>
            <a:r>
              <a:rPr lang="en-US" dirty="0"/>
              <a:t>Click to add photo</a:t>
            </a:r>
          </a:p>
        </p:txBody>
      </p:sp>
      <p:sp>
        <p:nvSpPr>
          <p:cNvPr id="385" name="Date Placeholder 384">
            <a:extLst>
              <a:ext uri="{FF2B5EF4-FFF2-40B4-BE49-F238E27FC236}">
                <a16:creationId xmlns:a16="http://schemas.microsoft.com/office/drawing/2014/main" id="{7B72116B-F388-4C73-BC4A-D8292B5DA7E2}"/>
              </a:ext>
            </a:extLst>
          </p:cNvPr>
          <p:cNvSpPr>
            <a:spLocks noGrp="1"/>
          </p:cNvSpPr>
          <p:nvPr>
            <p:ph type="dt" sz="half" idx="15"/>
          </p:nvPr>
        </p:nvSpPr>
        <p:spPr/>
        <p:txBody>
          <a:bodyPr/>
          <a:lstStyle/>
          <a:p>
            <a:fld id="{92300FCD-2C70-4425-A459-0C8E2B4F5296}" type="datetime1">
              <a:rPr lang="en-US" smtClean="0"/>
              <a:t>5/8/2021</a:t>
            </a:fld>
            <a:endParaRPr lang="en-US" dirty="0"/>
          </a:p>
        </p:txBody>
      </p:sp>
      <p:sp>
        <p:nvSpPr>
          <p:cNvPr id="386" name="Footer Placeholder 385">
            <a:extLst>
              <a:ext uri="{FF2B5EF4-FFF2-40B4-BE49-F238E27FC236}">
                <a16:creationId xmlns:a16="http://schemas.microsoft.com/office/drawing/2014/main" id="{C072D4A9-194F-4843-B39B-6C34A5D2F221}"/>
              </a:ext>
            </a:extLst>
          </p:cNvPr>
          <p:cNvSpPr>
            <a:spLocks noGrp="1"/>
          </p:cNvSpPr>
          <p:nvPr>
            <p:ph type="ftr" sz="quarter" idx="16"/>
          </p:nvPr>
        </p:nvSpPr>
        <p:spPr/>
        <p:txBody>
          <a:bodyPr/>
          <a:lstStyle/>
          <a:p>
            <a:r>
              <a:rPr lang="en-US" dirty="0"/>
              <a:t>PRESENTATION TITLE</a:t>
            </a:r>
          </a:p>
        </p:txBody>
      </p:sp>
      <p:sp>
        <p:nvSpPr>
          <p:cNvPr id="387" name="Slide Number Placeholder 386">
            <a:extLst>
              <a:ext uri="{FF2B5EF4-FFF2-40B4-BE49-F238E27FC236}">
                <a16:creationId xmlns:a16="http://schemas.microsoft.com/office/drawing/2014/main" id="{7827E1CE-788E-4245-B60E-D39AFA591483}"/>
              </a:ext>
            </a:extLst>
          </p:cNvPr>
          <p:cNvSpPr>
            <a:spLocks noGrp="1"/>
          </p:cNvSpPr>
          <p:nvPr>
            <p:ph type="sldNum" sz="quarter" idx="17"/>
          </p:nvPr>
        </p:nvSpPr>
        <p:spPr/>
        <p:txBody>
          <a:bodyPr/>
          <a:lstStyle/>
          <a:p>
            <a:fld id="{5EA792F7-1D9E-4C7E-A103-E8EDFDC2691E}" type="slidenum">
              <a:rPr lang="en-US" smtClean="0"/>
              <a:t>‹#›</a:t>
            </a:fld>
            <a:endParaRPr lang="en-US" dirty="0"/>
          </a:p>
        </p:txBody>
      </p:sp>
      <p:grpSp>
        <p:nvGrpSpPr>
          <p:cNvPr id="9" name="Graphic 190">
            <a:extLst>
              <a:ext uri="{FF2B5EF4-FFF2-40B4-BE49-F238E27FC236}">
                <a16:creationId xmlns:a16="http://schemas.microsoft.com/office/drawing/2014/main" id="{06F4FBF1-A331-46A0-BDC5-7CEDEA62EE39}"/>
              </a:ext>
              <a:ext uri="{C183D7F6-B498-43B3-948B-1728B52AA6E4}">
                <adec:decorative xmlns:adec="http://schemas.microsoft.com/office/drawing/2017/decorative" val="1"/>
              </a:ext>
            </a:extLst>
          </p:cNvPr>
          <p:cNvGrpSpPr/>
          <p:nvPr userDrawn="1"/>
        </p:nvGrpSpPr>
        <p:grpSpPr>
          <a:xfrm>
            <a:off x="5756620" y="736826"/>
            <a:ext cx="1598829" cy="531293"/>
            <a:chOff x="2504802" y="1755501"/>
            <a:chExt cx="1598829" cy="531293"/>
          </a:xfrm>
          <a:solidFill>
            <a:schemeClr val="tx1"/>
          </a:solidFill>
        </p:grpSpPr>
        <p:sp>
          <p:nvSpPr>
            <p:cNvPr id="10" name="Freeform: Shape 9">
              <a:extLst>
                <a:ext uri="{FF2B5EF4-FFF2-40B4-BE49-F238E27FC236}">
                  <a16:creationId xmlns:a16="http://schemas.microsoft.com/office/drawing/2014/main" id="{AE637E45-FDA6-4FDD-96BD-4728E6FEF3C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34CE57ED-0E56-4B8D-BFC4-44C434AB2F54}"/>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2" name="Group 11">
            <a:extLst>
              <a:ext uri="{FF2B5EF4-FFF2-40B4-BE49-F238E27FC236}">
                <a16:creationId xmlns:a16="http://schemas.microsoft.com/office/drawing/2014/main" id="{D6B131DC-4B42-4E21-8EE4-FCF7D6602B71}"/>
              </a:ext>
              <a:ext uri="{C183D7F6-B498-43B3-948B-1728B52AA6E4}">
                <adec:decorative xmlns:adec="http://schemas.microsoft.com/office/drawing/2017/decorative" val="1"/>
              </a:ext>
            </a:extLst>
          </p:cNvPr>
          <p:cNvGrpSpPr/>
          <p:nvPr userDrawn="1"/>
        </p:nvGrpSpPr>
        <p:grpSpPr>
          <a:xfrm>
            <a:off x="10885765" y="619275"/>
            <a:ext cx="932200" cy="932200"/>
            <a:chOff x="10791258" y="619275"/>
            <a:chExt cx="932200" cy="932200"/>
          </a:xfrm>
        </p:grpSpPr>
        <p:sp>
          <p:nvSpPr>
            <p:cNvPr id="13" name="Graphic 212">
              <a:extLst>
                <a:ext uri="{FF2B5EF4-FFF2-40B4-BE49-F238E27FC236}">
                  <a16:creationId xmlns:a16="http://schemas.microsoft.com/office/drawing/2014/main" id="{D826499E-185F-4853-8982-212973714079}"/>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4" name="Graphic 212">
              <a:extLst>
                <a:ext uri="{FF2B5EF4-FFF2-40B4-BE49-F238E27FC236}">
                  <a16:creationId xmlns:a16="http://schemas.microsoft.com/office/drawing/2014/main" id="{4B93A407-DCC0-4287-A189-DAFDA6CE5D81}"/>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grpSp>
        <p:nvGrpSpPr>
          <p:cNvPr id="15" name="Group 14">
            <a:extLst>
              <a:ext uri="{FF2B5EF4-FFF2-40B4-BE49-F238E27FC236}">
                <a16:creationId xmlns:a16="http://schemas.microsoft.com/office/drawing/2014/main" id="{3B628FE6-4C4F-49A8-9B42-67396AB1B101}"/>
              </a:ext>
              <a:ext uri="{C183D7F6-B498-43B3-948B-1728B52AA6E4}">
                <adec:decorative xmlns:adec="http://schemas.microsoft.com/office/drawing/2017/decorative" val="1"/>
              </a:ext>
            </a:extLst>
          </p:cNvPr>
          <p:cNvGrpSpPr/>
          <p:nvPr userDrawn="1"/>
        </p:nvGrpSpPr>
        <p:grpSpPr>
          <a:xfrm>
            <a:off x="10631201" y="4961088"/>
            <a:ext cx="1152011" cy="1152022"/>
            <a:chOff x="10154386" y="4452483"/>
            <a:chExt cx="1443404" cy="1443418"/>
          </a:xfrm>
          <a:solidFill>
            <a:schemeClr val="tx1"/>
          </a:solidFill>
        </p:grpSpPr>
        <p:grpSp>
          <p:nvGrpSpPr>
            <p:cNvPr id="16" name="Graphic 4">
              <a:extLst>
                <a:ext uri="{FF2B5EF4-FFF2-40B4-BE49-F238E27FC236}">
                  <a16:creationId xmlns:a16="http://schemas.microsoft.com/office/drawing/2014/main" id="{31A752B8-0B61-4973-8AE2-32B13026F5D0}"/>
                </a:ext>
              </a:extLst>
            </p:cNvPr>
            <p:cNvGrpSpPr/>
            <p:nvPr/>
          </p:nvGrpSpPr>
          <p:grpSpPr>
            <a:xfrm>
              <a:off x="10154386" y="4452483"/>
              <a:ext cx="1443404" cy="1443418"/>
              <a:chOff x="5734037" y="3067039"/>
              <a:chExt cx="724483" cy="724489"/>
            </a:xfrm>
            <a:grpFill/>
          </p:grpSpPr>
          <p:sp>
            <p:nvSpPr>
              <p:cNvPr id="189" name="Freeform: Shape 188">
                <a:extLst>
                  <a:ext uri="{FF2B5EF4-FFF2-40B4-BE49-F238E27FC236}">
                    <a16:creationId xmlns:a16="http://schemas.microsoft.com/office/drawing/2014/main" id="{5B0C923D-2B15-4591-91AF-7076EB2D39D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0" name="Freeform: Shape 189">
                <a:extLst>
                  <a:ext uri="{FF2B5EF4-FFF2-40B4-BE49-F238E27FC236}">
                    <a16:creationId xmlns:a16="http://schemas.microsoft.com/office/drawing/2014/main" id="{F67576B0-A9FB-4DBF-AAB2-BC4FE937A4D4}"/>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1" name="Freeform: Shape 190">
                <a:extLst>
                  <a:ext uri="{FF2B5EF4-FFF2-40B4-BE49-F238E27FC236}">
                    <a16:creationId xmlns:a16="http://schemas.microsoft.com/office/drawing/2014/main" id="{78EDA74C-F639-4A1A-AF63-97CE1722791F}"/>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2" name="Freeform: Shape 191">
                <a:extLst>
                  <a:ext uri="{FF2B5EF4-FFF2-40B4-BE49-F238E27FC236}">
                    <a16:creationId xmlns:a16="http://schemas.microsoft.com/office/drawing/2014/main" id="{47349CA4-9AF7-4B7C-B97D-32FCC9A753C0}"/>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3" name="Freeform: Shape 192">
                <a:extLst>
                  <a:ext uri="{FF2B5EF4-FFF2-40B4-BE49-F238E27FC236}">
                    <a16:creationId xmlns:a16="http://schemas.microsoft.com/office/drawing/2014/main" id="{DBBF3B76-9FD5-449B-9E6D-B2AE17BCC28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4" name="Freeform: Shape 193">
                <a:extLst>
                  <a:ext uri="{FF2B5EF4-FFF2-40B4-BE49-F238E27FC236}">
                    <a16:creationId xmlns:a16="http://schemas.microsoft.com/office/drawing/2014/main" id="{E83A7097-449B-446C-9207-5C00FAB2EE58}"/>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5" name="Freeform: Shape 194">
                <a:extLst>
                  <a:ext uri="{FF2B5EF4-FFF2-40B4-BE49-F238E27FC236}">
                    <a16:creationId xmlns:a16="http://schemas.microsoft.com/office/drawing/2014/main" id="{E8BCF978-C1B0-4C0E-885B-67F829DF35F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6" name="Freeform: Shape 195">
                <a:extLst>
                  <a:ext uri="{FF2B5EF4-FFF2-40B4-BE49-F238E27FC236}">
                    <a16:creationId xmlns:a16="http://schemas.microsoft.com/office/drawing/2014/main" id="{5F8A090D-EE01-4AE0-9B9D-A052A136192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7" name="Freeform: Shape 196">
                <a:extLst>
                  <a:ext uri="{FF2B5EF4-FFF2-40B4-BE49-F238E27FC236}">
                    <a16:creationId xmlns:a16="http://schemas.microsoft.com/office/drawing/2014/main" id="{F4973935-CD40-43B9-85EE-A0891CDFDFB7}"/>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8" name="Freeform: Shape 197">
                <a:extLst>
                  <a:ext uri="{FF2B5EF4-FFF2-40B4-BE49-F238E27FC236}">
                    <a16:creationId xmlns:a16="http://schemas.microsoft.com/office/drawing/2014/main" id="{09BF59A1-43BA-4CAA-B07E-0753B83A0711}"/>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9" name="Freeform: Shape 198">
                <a:extLst>
                  <a:ext uri="{FF2B5EF4-FFF2-40B4-BE49-F238E27FC236}">
                    <a16:creationId xmlns:a16="http://schemas.microsoft.com/office/drawing/2014/main" id="{F7F71212-DEF7-4416-8DD0-706B9D618165}"/>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0" name="Freeform: Shape 199">
                <a:extLst>
                  <a:ext uri="{FF2B5EF4-FFF2-40B4-BE49-F238E27FC236}">
                    <a16:creationId xmlns:a16="http://schemas.microsoft.com/office/drawing/2014/main" id="{61491CF5-2443-474B-83A8-EED5E8ABCCEB}"/>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1" name="Freeform: Shape 200">
                <a:extLst>
                  <a:ext uri="{FF2B5EF4-FFF2-40B4-BE49-F238E27FC236}">
                    <a16:creationId xmlns:a16="http://schemas.microsoft.com/office/drawing/2014/main" id="{7A1D052A-A011-4CC1-9757-2742CF613DDE}"/>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2" name="Freeform: Shape 201">
                <a:extLst>
                  <a:ext uri="{FF2B5EF4-FFF2-40B4-BE49-F238E27FC236}">
                    <a16:creationId xmlns:a16="http://schemas.microsoft.com/office/drawing/2014/main" id="{15DD3330-9838-49F4-9837-D557F3577937}"/>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3" name="Freeform: Shape 202">
                <a:extLst>
                  <a:ext uri="{FF2B5EF4-FFF2-40B4-BE49-F238E27FC236}">
                    <a16:creationId xmlns:a16="http://schemas.microsoft.com/office/drawing/2014/main" id="{085E7E4A-1EBD-4D0A-89D3-0E91CE94BB3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4" name="Freeform: Shape 203">
                <a:extLst>
                  <a:ext uri="{FF2B5EF4-FFF2-40B4-BE49-F238E27FC236}">
                    <a16:creationId xmlns:a16="http://schemas.microsoft.com/office/drawing/2014/main" id="{98509262-3560-484E-B2A3-65F83E2AFF4B}"/>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5" name="Freeform: Shape 204">
                <a:extLst>
                  <a:ext uri="{FF2B5EF4-FFF2-40B4-BE49-F238E27FC236}">
                    <a16:creationId xmlns:a16="http://schemas.microsoft.com/office/drawing/2014/main" id="{82C01EF0-EFE1-4857-9C0F-983EF16648B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6" name="Freeform: Shape 205">
                <a:extLst>
                  <a:ext uri="{FF2B5EF4-FFF2-40B4-BE49-F238E27FC236}">
                    <a16:creationId xmlns:a16="http://schemas.microsoft.com/office/drawing/2014/main" id="{B35C6DB3-278C-4B06-AEE3-44D85C12E1AE}"/>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7" name="Freeform: Shape 206">
                <a:extLst>
                  <a:ext uri="{FF2B5EF4-FFF2-40B4-BE49-F238E27FC236}">
                    <a16:creationId xmlns:a16="http://schemas.microsoft.com/office/drawing/2014/main" id="{13D90D10-B54E-4E2F-B5C7-3F4F5AA85C5C}"/>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8" name="Freeform: Shape 207">
                <a:extLst>
                  <a:ext uri="{FF2B5EF4-FFF2-40B4-BE49-F238E27FC236}">
                    <a16:creationId xmlns:a16="http://schemas.microsoft.com/office/drawing/2014/main" id="{BCF88EFC-8669-4711-B4D8-18F82A71520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9" name="Freeform: Shape 208">
                <a:extLst>
                  <a:ext uri="{FF2B5EF4-FFF2-40B4-BE49-F238E27FC236}">
                    <a16:creationId xmlns:a16="http://schemas.microsoft.com/office/drawing/2014/main" id="{1C7E26B7-A2C7-4069-94EE-F81FBFCC4F88}"/>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0" name="Freeform: Shape 209">
                <a:extLst>
                  <a:ext uri="{FF2B5EF4-FFF2-40B4-BE49-F238E27FC236}">
                    <a16:creationId xmlns:a16="http://schemas.microsoft.com/office/drawing/2014/main" id="{45992884-B014-448F-B303-A6346A877A4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1" name="Freeform: Shape 210">
                <a:extLst>
                  <a:ext uri="{FF2B5EF4-FFF2-40B4-BE49-F238E27FC236}">
                    <a16:creationId xmlns:a16="http://schemas.microsoft.com/office/drawing/2014/main" id="{CE046B60-49AE-4A06-93E1-022974B3A738}"/>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2" name="Freeform: Shape 211">
                <a:extLst>
                  <a:ext uri="{FF2B5EF4-FFF2-40B4-BE49-F238E27FC236}">
                    <a16:creationId xmlns:a16="http://schemas.microsoft.com/office/drawing/2014/main" id="{48BEAE27-271C-428D-B5EF-F87F7359F6F0}"/>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3" name="Freeform: Shape 212">
                <a:extLst>
                  <a:ext uri="{FF2B5EF4-FFF2-40B4-BE49-F238E27FC236}">
                    <a16:creationId xmlns:a16="http://schemas.microsoft.com/office/drawing/2014/main" id="{A5A27244-274D-4D7E-A8D4-73F2256E8BA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4" name="Freeform: Shape 213">
                <a:extLst>
                  <a:ext uri="{FF2B5EF4-FFF2-40B4-BE49-F238E27FC236}">
                    <a16:creationId xmlns:a16="http://schemas.microsoft.com/office/drawing/2014/main" id="{15FC6F33-B59A-4CCB-A310-45A01574AAD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5" name="Freeform: Shape 214">
                <a:extLst>
                  <a:ext uri="{FF2B5EF4-FFF2-40B4-BE49-F238E27FC236}">
                    <a16:creationId xmlns:a16="http://schemas.microsoft.com/office/drawing/2014/main" id="{58C7C55E-C35B-401E-9068-C22F2EE68C87}"/>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6" name="Freeform: Shape 215">
                <a:extLst>
                  <a:ext uri="{FF2B5EF4-FFF2-40B4-BE49-F238E27FC236}">
                    <a16:creationId xmlns:a16="http://schemas.microsoft.com/office/drawing/2014/main" id="{4B71E863-1694-4370-85E9-A4DC7C544C30}"/>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7" name="Freeform: Shape 216">
                <a:extLst>
                  <a:ext uri="{FF2B5EF4-FFF2-40B4-BE49-F238E27FC236}">
                    <a16:creationId xmlns:a16="http://schemas.microsoft.com/office/drawing/2014/main" id="{B6F72D1A-6378-49EA-83B7-3EF500030604}"/>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8" name="Freeform: Shape 217">
                <a:extLst>
                  <a:ext uri="{FF2B5EF4-FFF2-40B4-BE49-F238E27FC236}">
                    <a16:creationId xmlns:a16="http://schemas.microsoft.com/office/drawing/2014/main" id="{7D8F79E4-2781-44A0-A4FB-9F34DDD998C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9" name="Freeform: Shape 218">
                <a:extLst>
                  <a:ext uri="{FF2B5EF4-FFF2-40B4-BE49-F238E27FC236}">
                    <a16:creationId xmlns:a16="http://schemas.microsoft.com/office/drawing/2014/main" id="{112401E9-7F6C-44FD-BFDB-6AB513E34F13}"/>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0" name="Freeform: Shape 219">
                <a:extLst>
                  <a:ext uri="{FF2B5EF4-FFF2-40B4-BE49-F238E27FC236}">
                    <a16:creationId xmlns:a16="http://schemas.microsoft.com/office/drawing/2014/main" id="{70EF4569-106C-4743-8A96-58E8F8914E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1" name="Freeform: Shape 220">
                <a:extLst>
                  <a:ext uri="{FF2B5EF4-FFF2-40B4-BE49-F238E27FC236}">
                    <a16:creationId xmlns:a16="http://schemas.microsoft.com/office/drawing/2014/main" id="{A8672656-3AB6-45FA-9178-6EEA584AC60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2" name="Freeform: Shape 221">
                <a:extLst>
                  <a:ext uri="{FF2B5EF4-FFF2-40B4-BE49-F238E27FC236}">
                    <a16:creationId xmlns:a16="http://schemas.microsoft.com/office/drawing/2014/main" id="{3BE34346-DF8F-40ED-9960-375A6B408972}"/>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3" name="Freeform: Shape 222">
                <a:extLst>
                  <a:ext uri="{FF2B5EF4-FFF2-40B4-BE49-F238E27FC236}">
                    <a16:creationId xmlns:a16="http://schemas.microsoft.com/office/drawing/2014/main" id="{D2F41219-5DFE-4991-8A7E-D81EC1C2B5E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4" name="Freeform: Shape 223">
                <a:extLst>
                  <a:ext uri="{FF2B5EF4-FFF2-40B4-BE49-F238E27FC236}">
                    <a16:creationId xmlns:a16="http://schemas.microsoft.com/office/drawing/2014/main" id="{631B6AB5-7C4A-4437-A6BF-C6A236896589}"/>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5" name="Freeform: Shape 224">
                <a:extLst>
                  <a:ext uri="{FF2B5EF4-FFF2-40B4-BE49-F238E27FC236}">
                    <a16:creationId xmlns:a16="http://schemas.microsoft.com/office/drawing/2014/main" id="{897203B5-EF0D-4F4C-A4B6-B5582F7D6A7E}"/>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6" name="Freeform: Shape 225">
                <a:extLst>
                  <a:ext uri="{FF2B5EF4-FFF2-40B4-BE49-F238E27FC236}">
                    <a16:creationId xmlns:a16="http://schemas.microsoft.com/office/drawing/2014/main" id="{F7733105-9EB9-4EF2-8F40-6AD21A844C7D}"/>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7" name="Freeform: Shape 226">
                <a:extLst>
                  <a:ext uri="{FF2B5EF4-FFF2-40B4-BE49-F238E27FC236}">
                    <a16:creationId xmlns:a16="http://schemas.microsoft.com/office/drawing/2014/main" id="{E63EBB4B-F5A7-4554-A0C3-AED6ACAE8C3F}"/>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8" name="Freeform: Shape 227">
                <a:extLst>
                  <a:ext uri="{FF2B5EF4-FFF2-40B4-BE49-F238E27FC236}">
                    <a16:creationId xmlns:a16="http://schemas.microsoft.com/office/drawing/2014/main" id="{CCC74397-5624-4735-BE79-E16C6A12912A}"/>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9" name="Freeform: Shape 228">
                <a:extLst>
                  <a:ext uri="{FF2B5EF4-FFF2-40B4-BE49-F238E27FC236}">
                    <a16:creationId xmlns:a16="http://schemas.microsoft.com/office/drawing/2014/main" id="{A9A30123-68A7-4CAF-ACA1-E089D30CE5F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0" name="Freeform: Shape 229">
                <a:extLst>
                  <a:ext uri="{FF2B5EF4-FFF2-40B4-BE49-F238E27FC236}">
                    <a16:creationId xmlns:a16="http://schemas.microsoft.com/office/drawing/2014/main" id="{341E089E-6C28-47B4-8F8D-DC7B2964BFDE}"/>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1" name="Freeform: Shape 230">
                <a:extLst>
                  <a:ext uri="{FF2B5EF4-FFF2-40B4-BE49-F238E27FC236}">
                    <a16:creationId xmlns:a16="http://schemas.microsoft.com/office/drawing/2014/main" id="{60C3E376-3FA2-4F28-8E26-5126E54F2D3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2" name="Freeform: Shape 231">
                <a:extLst>
                  <a:ext uri="{FF2B5EF4-FFF2-40B4-BE49-F238E27FC236}">
                    <a16:creationId xmlns:a16="http://schemas.microsoft.com/office/drawing/2014/main" id="{4452E443-8362-453F-8594-E2C5D05D3398}"/>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3" name="Freeform: Shape 232">
                <a:extLst>
                  <a:ext uri="{FF2B5EF4-FFF2-40B4-BE49-F238E27FC236}">
                    <a16:creationId xmlns:a16="http://schemas.microsoft.com/office/drawing/2014/main" id="{C2043C4D-27CC-45D6-9A62-966A77DD5812}"/>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4" name="Freeform: Shape 233">
                <a:extLst>
                  <a:ext uri="{FF2B5EF4-FFF2-40B4-BE49-F238E27FC236}">
                    <a16:creationId xmlns:a16="http://schemas.microsoft.com/office/drawing/2014/main" id="{F2D98196-D099-495E-A828-A073967D67FB}"/>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5" name="Freeform: Shape 234">
                <a:extLst>
                  <a:ext uri="{FF2B5EF4-FFF2-40B4-BE49-F238E27FC236}">
                    <a16:creationId xmlns:a16="http://schemas.microsoft.com/office/drawing/2014/main" id="{68586E33-BCEF-4B0E-95AC-B1E8EA25C6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6" name="Freeform: Shape 235">
                <a:extLst>
                  <a:ext uri="{FF2B5EF4-FFF2-40B4-BE49-F238E27FC236}">
                    <a16:creationId xmlns:a16="http://schemas.microsoft.com/office/drawing/2014/main" id="{D088D3EB-C95E-441B-8F56-F04DDB19F1B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7" name="Freeform: Shape 236">
                <a:extLst>
                  <a:ext uri="{FF2B5EF4-FFF2-40B4-BE49-F238E27FC236}">
                    <a16:creationId xmlns:a16="http://schemas.microsoft.com/office/drawing/2014/main" id="{635A3D28-BCDB-445F-800B-8DE8585F6A30}"/>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8" name="Freeform: Shape 237">
                <a:extLst>
                  <a:ext uri="{FF2B5EF4-FFF2-40B4-BE49-F238E27FC236}">
                    <a16:creationId xmlns:a16="http://schemas.microsoft.com/office/drawing/2014/main" id="{49C1D7F6-B9CD-46FF-9058-CD4E3DC2EC5C}"/>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9" name="Freeform: Shape 238">
                <a:extLst>
                  <a:ext uri="{FF2B5EF4-FFF2-40B4-BE49-F238E27FC236}">
                    <a16:creationId xmlns:a16="http://schemas.microsoft.com/office/drawing/2014/main" id="{9942B8B8-7819-434C-902E-8BF793967CF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0" name="Freeform: Shape 239">
                <a:extLst>
                  <a:ext uri="{FF2B5EF4-FFF2-40B4-BE49-F238E27FC236}">
                    <a16:creationId xmlns:a16="http://schemas.microsoft.com/office/drawing/2014/main" id="{CDF6FF28-FCCB-4FD3-B5EC-8F9E3F4A1F0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1" name="Freeform: Shape 240">
                <a:extLst>
                  <a:ext uri="{FF2B5EF4-FFF2-40B4-BE49-F238E27FC236}">
                    <a16:creationId xmlns:a16="http://schemas.microsoft.com/office/drawing/2014/main" id="{36634934-EC58-49CF-8AF5-0D1AD757663A}"/>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2" name="Freeform: Shape 241">
                <a:extLst>
                  <a:ext uri="{FF2B5EF4-FFF2-40B4-BE49-F238E27FC236}">
                    <a16:creationId xmlns:a16="http://schemas.microsoft.com/office/drawing/2014/main" id="{2A938075-EEBB-426F-AAEF-8DB877F1BF9F}"/>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3" name="Freeform: Shape 242">
                <a:extLst>
                  <a:ext uri="{FF2B5EF4-FFF2-40B4-BE49-F238E27FC236}">
                    <a16:creationId xmlns:a16="http://schemas.microsoft.com/office/drawing/2014/main" id="{9CF2395A-C8FA-4CE0-BADE-AD9620DCAC9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4" name="Freeform: Shape 243">
                <a:extLst>
                  <a:ext uri="{FF2B5EF4-FFF2-40B4-BE49-F238E27FC236}">
                    <a16:creationId xmlns:a16="http://schemas.microsoft.com/office/drawing/2014/main" id="{724C8CBB-AE30-4BDE-9609-6AD9DC4F1A8E}"/>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5" name="Freeform: Shape 244">
                <a:extLst>
                  <a:ext uri="{FF2B5EF4-FFF2-40B4-BE49-F238E27FC236}">
                    <a16:creationId xmlns:a16="http://schemas.microsoft.com/office/drawing/2014/main" id="{75077D00-21A4-4EA4-A836-2E6F377DC283}"/>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6" name="Freeform: Shape 245">
                <a:extLst>
                  <a:ext uri="{FF2B5EF4-FFF2-40B4-BE49-F238E27FC236}">
                    <a16:creationId xmlns:a16="http://schemas.microsoft.com/office/drawing/2014/main" id="{BFE1D84B-3E9B-4355-AB70-29BD0813469B}"/>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7" name="Freeform: Shape 246">
                <a:extLst>
                  <a:ext uri="{FF2B5EF4-FFF2-40B4-BE49-F238E27FC236}">
                    <a16:creationId xmlns:a16="http://schemas.microsoft.com/office/drawing/2014/main" id="{7E91096F-72A7-40D5-8D94-E473A526218C}"/>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8" name="Freeform: Shape 247">
                <a:extLst>
                  <a:ext uri="{FF2B5EF4-FFF2-40B4-BE49-F238E27FC236}">
                    <a16:creationId xmlns:a16="http://schemas.microsoft.com/office/drawing/2014/main" id="{0EB75445-3187-4401-86FD-A85FA620C85F}"/>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9" name="Freeform: Shape 248">
                <a:extLst>
                  <a:ext uri="{FF2B5EF4-FFF2-40B4-BE49-F238E27FC236}">
                    <a16:creationId xmlns:a16="http://schemas.microsoft.com/office/drawing/2014/main" id="{1D95CA2E-E941-4D26-B91B-7CDAE8112AC0}"/>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0" name="Freeform: Shape 249">
                <a:extLst>
                  <a:ext uri="{FF2B5EF4-FFF2-40B4-BE49-F238E27FC236}">
                    <a16:creationId xmlns:a16="http://schemas.microsoft.com/office/drawing/2014/main" id="{8A8CFFAC-749B-484A-8C17-634131D9C09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1" name="Freeform: Shape 250">
                <a:extLst>
                  <a:ext uri="{FF2B5EF4-FFF2-40B4-BE49-F238E27FC236}">
                    <a16:creationId xmlns:a16="http://schemas.microsoft.com/office/drawing/2014/main" id="{3125F4A7-EAFB-49D2-848F-8D0C044BE27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2" name="Freeform: Shape 251">
                <a:extLst>
                  <a:ext uri="{FF2B5EF4-FFF2-40B4-BE49-F238E27FC236}">
                    <a16:creationId xmlns:a16="http://schemas.microsoft.com/office/drawing/2014/main" id="{B9B9B3BB-4B8E-4C75-96EA-4C2048C6F232}"/>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3" name="Freeform: Shape 252">
                <a:extLst>
                  <a:ext uri="{FF2B5EF4-FFF2-40B4-BE49-F238E27FC236}">
                    <a16:creationId xmlns:a16="http://schemas.microsoft.com/office/drawing/2014/main" id="{9017FF82-4E07-4642-AD9E-BB96D42BD639}"/>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4" name="Freeform: Shape 253">
                <a:extLst>
                  <a:ext uri="{FF2B5EF4-FFF2-40B4-BE49-F238E27FC236}">
                    <a16:creationId xmlns:a16="http://schemas.microsoft.com/office/drawing/2014/main" id="{6B1971AE-14DC-4045-882C-6B2E0CE3B16B}"/>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5" name="Freeform: Shape 254">
                <a:extLst>
                  <a:ext uri="{FF2B5EF4-FFF2-40B4-BE49-F238E27FC236}">
                    <a16:creationId xmlns:a16="http://schemas.microsoft.com/office/drawing/2014/main" id="{AA8CD457-0651-4ECC-81C7-C21EE779EDDA}"/>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6" name="Freeform: Shape 255">
                <a:extLst>
                  <a:ext uri="{FF2B5EF4-FFF2-40B4-BE49-F238E27FC236}">
                    <a16:creationId xmlns:a16="http://schemas.microsoft.com/office/drawing/2014/main" id="{65833210-69A5-47FF-8EA9-99D9E28B8D6D}"/>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7" name="Freeform: Shape 256">
                <a:extLst>
                  <a:ext uri="{FF2B5EF4-FFF2-40B4-BE49-F238E27FC236}">
                    <a16:creationId xmlns:a16="http://schemas.microsoft.com/office/drawing/2014/main" id="{C04C7A32-9FAA-4F63-9C56-4924343522E5}"/>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8" name="Freeform: Shape 257">
                <a:extLst>
                  <a:ext uri="{FF2B5EF4-FFF2-40B4-BE49-F238E27FC236}">
                    <a16:creationId xmlns:a16="http://schemas.microsoft.com/office/drawing/2014/main" id="{49DC777D-C77C-4470-B4AF-C884887B0C9C}"/>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9" name="Freeform: Shape 258">
                <a:extLst>
                  <a:ext uri="{FF2B5EF4-FFF2-40B4-BE49-F238E27FC236}">
                    <a16:creationId xmlns:a16="http://schemas.microsoft.com/office/drawing/2014/main" id="{158BF1D0-C876-400E-A139-5CE34D9B7581}"/>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0" name="Freeform: Shape 259">
                <a:extLst>
                  <a:ext uri="{FF2B5EF4-FFF2-40B4-BE49-F238E27FC236}">
                    <a16:creationId xmlns:a16="http://schemas.microsoft.com/office/drawing/2014/main" id="{12B92D7A-51EB-488C-8B4A-2DA48105CA0C}"/>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1" name="Freeform: Shape 260">
                <a:extLst>
                  <a:ext uri="{FF2B5EF4-FFF2-40B4-BE49-F238E27FC236}">
                    <a16:creationId xmlns:a16="http://schemas.microsoft.com/office/drawing/2014/main" id="{36F35362-EC6C-4B99-8EA0-B2E5F7E5754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2" name="Freeform: Shape 261">
                <a:extLst>
                  <a:ext uri="{FF2B5EF4-FFF2-40B4-BE49-F238E27FC236}">
                    <a16:creationId xmlns:a16="http://schemas.microsoft.com/office/drawing/2014/main" id="{E198CDFA-E8E4-4AB8-8152-70D0A99017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3" name="Freeform: Shape 262">
                <a:extLst>
                  <a:ext uri="{FF2B5EF4-FFF2-40B4-BE49-F238E27FC236}">
                    <a16:creationId xmlns:a16="http://schemas.microsoft.com/office/drawing/2014/main" id="{0A6E867E-E4D5-4962-B1E3-40C1EBAD454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4" name="Freeform: Shape 263">
                <a:extLst>
                  <a:ext uri="{FF2B5EF4-FFF2-40B4-BE49-F238E27FC236}">
                    <a16:creationId xmlns:a16="http://schemas.microsoft.com/office/drawing/2014/main" id="{80E476FD-96DE-446C-867F-9D329645237F}"/>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5" name="Freeform: Shape 264">
                <a:extLst>
                  <a:ext uri="{FF2B5EF4-FFF2-40B4-BE49-F238E27FC236}">
                    <a16:creationId xmlns:a16="http://schemas.microsoft.com/office/drawing/2014/main" id="{2A4B1DEE-9DE5-44FA-999C-35FC48FFD87B}"/>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6" name="Freeform: Shape 265">
                <a:extLst>
                  <a:ext uri="{FF2B5EF4-FFF2-40B4-BE49-F238E27FC236}">
                    <a16:creationId xmlns:a16="http://schemas.microsoft.com/office/drawing/2014/main" id="{B0466F5E-3E96-4F81-8A0D-03BE09971D09}"/>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7" name="Freeform: Shape 266">
                <a:extLst>
                  <a:ext uri="{FF2B5EF4-FFF2-40B4-BE49-F238E27FC236}">
                    <a16:creationId xmlns:a16="http://schemas.microsoft.com/office/drawing/2014/main" id="{7F10273E-D499-4A93-806B-29552CFEAB9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8" name="Freeform: Shape 267">
                <a:extLst>
                  <a:ext uri="{FF2B5EF4-FFF2-40B4-BE49-F238E27FC236}">
                    <a16:creationId xmlns:a16="http://schemas.microsoft.com/office/drawing/2014/main" id="{9F109E66-58F5-49F9-A8FA-C2C6B9D3314D}"/>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9" name="Freeform: Shape 268">
                <a:extLst>
                  <a:ext uri="{FF2B5EF4-FFF2-40B4-BE49-F238E27FC236}">
                    <a16:creationId xmlns:a16="http://schemas.microsoft.com/office/drawing/2014/main" id="{BEFEAFE3-481D-4BD8-8E0E-FD2D6514759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0" name="Freeform: Shape 269">
                <a:extLst>
                  <a:ext uri="{FF2B5EF4-FFF2-40B4-BE49-F238E27FC236}">
                    <a16:creationId xmlns:a16="http://schemas.microsoft.com/office/drawing/2014/main" id="{4D9F94D2-04D5-4055-ABB3-12E2D54D9168}"/>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1" name="Freeform: Shape 270">
                <a:extLst>
                  <a:ext uri="{FF2B5EF4-FFF2-40B4-BE49-F238E27FC236}">
                    <a16:creationId xmlns:a16="http://schemas.microsoft.com/office/drawing/2014/main" id="{8DF12218-DA8B-4C9D-AC25-6E4EB9E5157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2" name="Freeform: Shape 271">
                <a:extLst>
                  <a:ext uri="{FF2B5EF4-FFF2-40B4-BE49-F238E27FC236}">
                    <a16:creationId xmlns:a16="http://schemas.microsoft.com/office/drawing/2014/main" id="{0EBFC3D4-98BB-45EA-B787-42AD1392C199}"/>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3" name="Freeform: Shape 272">
                <a:extLst>
                  <a:ext uri="{FF2B5EF4-FFF2-40B4-BE49-F238E27FC236}">
                    <a16:creationId xmlns:a16="http://schemas.microsoft.com/office/drawing/2014/main" id="{B012490F-C6CB-4B2B-ACEE-164410E430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4" name="Freeform: Shape 273">
                <a:extLst>
                  <a:ext uri="{FF2B5EF4-FFF2-40B4-BE49-F238E27FC236}">
                    <a16:creationId xmlns:a16="http://schemas.microsoft.com/office/drawing/2014/main" id="{C8A0CEBF-7017-4AE8-B110-4FB98A0931A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5" name="Freeform: Shape 274">
                <a:extLst>
                  <a:ext uri="{FF2B5EF4-FFF2-40B4-BE49-F238E27FC236}">
                    <a16:creationId xmlns:a16="http://schemas.microsoft.com/office/drawing/2014/main" id="{BFB90B3C-B2E2-41FC-852F-20935BD58D3F}"/>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6" name="Freeform: Shape 275">
                <a:extLst>
                  <a:ext uri="{FF2B5EF4-FFF2-40B4-BE49-F238E27FC236}">
                    <a16:creationId xmlns:a16="http://schemas.microsoft.com/office/drawing/2014/main" id="{AD216D02-05DA-4573-8119-B89DD39D163C}"/>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7" name="Freeform: Shape 276">
                <a:extLst>
                  <a:ext uri="{FF2B5EF4-FFF2-40B4-BE49-F238E27FC236}">
                    <a16:creationId xmlns:a16="http://schemas.microsoft.com/office/drawing/2014/main" id="{4AD95CA3-812D-4706-A483-37C60CEFCF96}"/>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8" name="Freeform: Shape 277">
                <a:extLst>
                  <a:ext uri="{FF2B5EF4-FFF2-40B4-BE49-F238E27FC236}">
                    <a16:creationId xmlns:a16="http://schemas.microsoft.com/office/drawing/2014/main" id="{ED7350CE-E616-42AC-8E07-41E9A7A07CA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9" name="Freeform: Shape 278">
                <a:extLst>
                  <a:ext uri="{FF2B5EF4-FFF2-40B4-BE49-F238E27FC236}">
                    <a16:creationId xmlns:a16="http://schemas.microsoft.com/office/drawing/2014/main" id="{87A359AE-1FD7-4EC0-9759-55B2173A6EFD}"/>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0" name="Freeform: Shape 279">
                <a:extLst>
                  <a:ext uri="{FF2B5EF4-FFF2-40B4-BE49-F238E27FC236}">
                    <a16:creationId xmlns:a16="http://schemas.microsoft.com/office/drawing/2014/main" id="{97A88E14-719D-4D47-A0A1-80D6780E8EED}"/>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1" name="Freeform: Shape 280">
                <a:extLst>
                  <a:ext uri="{FF2B5EF4-FFF2-40B4-BE49-F238E27FC236}">
                    <a16:creationId xmlns:a16="http://schemas.microsoft.com/office/drawing/2014/main" id="{D16E2313-CE29-4A31-AC81-790178F4746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2" name="Freeform: Shape 281">
                <a:extLst>
                  <a:ext uri="{FF2B5EF4-FFF2-40B4-BE49-F238E27FC236}">
                    <a16:creationId xmlns:a16="http://schemas.microsoft.com/office/drawing/2014/main" id="{1D1C4F29-D833-4964-B939-3B727AE1EA41}"/>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3" name="Freeform: Shape 282">
                <a:extLst>
                  <a:ext uri="{FF2B5EF4-FFF2-40B4-BE49-F238E27FC236}">
                    <a16:creationId xmlns:a16="http://schemas.microsoft.com/office/drawing/2014/main" id="{4AAC2964-5640-4A4F-AF95-C44533263206}"/>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4" name="Freeform: Shape 283">
                <a:extLst>
                  <a:ext uri="{FF2B5EF4-FFF2-40B4-BE49-F238E27FC236}">
                    <a16:creationId xmlns:a16="http://schemas.microsoft.com/office/drawing/2014/main" id="{234E3EAE-3024-4122-B3C9-D19EF89411B2}"/>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5" name="Freeform: Shape 284">
                <a:extLst>
                  <a:ext uri="{FF2B5EF4-FFF2-40B4-BE49-F238E27FC236}">
                    <a16:creationId xmlns:a16="http://schemas.microsoft.com/office/drawing/2014/main" id="{28FD952A-B49E-4AFD-BE46-A826C893BA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6" name="Freeform: Shape 285">
                <a:extLst>
                  <a:ext uri="{FF2B5EF4-FFF2-40B4-BE49-F238E27FC236}">
                    <a16:creationId xmlns:a16="http://schemas.microsoft.com/office/drawing/2014/main" id="{A8F11D09-106F-4800-8537-1511F52735A8}"/>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7" name="Freeform: Shape 286">
                <a:extLst>
                  <a:ext uri="{FF2B5EF4-FFF2-40B4-BE49-F238E27FC236}">
                    <a16:creationId xmlns:a16="http://schemas.microsoft.com/office/drawing/2014/main" id="{628B2A9C-BF81-4C2A-A82F-094822D91962}"/>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8" name="Freeform: Shape 287">
                <a:extLst>
                  <a:ext uri="{FF2B5EF4-FFF2-40B4-BE49-F238E27FC236}">
                    <a16:creationId xmlns:a16="http://schemas.microsoft.com/office/drawing/2014/main" id="{67DB4930-228B-47AF-AAF7-1BF8F1B48A13}"/>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9" name="Freeform: Shape 288">
                <a:extLst>
                  <a:ext uri="{FF2B5EF4-FFF2-40B4-BE49-F238E27FC236}">
                    <a16:creationId xmlns:a16="http://schemas.microsoft.com/office/drawing/2014/main" id="{5C000D14-C33C-4ABC-8859-916548DDFFB4}"/>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0" name="Freeform: Shape 289">
                <a:extLst>
                  <a:ext uri="{FF2B5EF4-FFF2-40B4-BE49-F238E27FC236}">
                    <a16:creationId xmlns:a16="http://schemas.microsoft.com/office/drawing/2014/main" id="{EFD3C8C8-BB59-449C-B55E-01F014FF2BD1}"/>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1" name="Freeform: Shape 290">
                <a:extLst>
                  <a:ext uri="{FF2B5EF4-FFF2-40B4-BE49-F238E27FC236}">
                    <a16:creationId xmlns:a16="http://schemas.microsoft.com/office/drawing/2014/main" id="{F67091D2-B1F6-4D9C-BE4A-EE3988A464AF}"/>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2" name="Freeform: Shape 291">
                <a:extLst>
                  <a:ext uri="{FF2B5EF4-FFF2-40B4-BE49-F238E27FC236}">
                    <a16:creationId xmlns:a16="http://schemas.microsoft.com/office/drawing/2014/main" id="{E696DB2D-BF32-49CF-A3D0-B5BCFFFC3A7C}"/>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3" name="Freeform: Shape 292">
                <a:extLst>
                  <a:ext uri="{FF2B5EF4-FFF2-40B4-BE49-F238E27FC236}">
                    <a16:creationId xmlns:a16="http://schemas.microsoft.com/office/drawing/2014/main" id="{DA9DFC77-4503-4E27-81F8-4EC423EE7F2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4" name="Freeform: Shape 293">
                <a:extLst>
                  <a:ext uri="{FF2B5EF4-FFF2-40B4-BE49-F238E27FC236}">
                    <a16:creationId xmlns:a16="http://schemas.microsoft.com/office/drawing/2014/main" id="{C9750606-8257-49A8-BAC6-8AF5245F225F}"/>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5" name="Freeform: Shape 294">
                <a:extLst>
                  <a:ext uri="{FF2B5EF4-FFF2-40B4-BE49-F238E27FC236}">
                    <a16:creationId xmlns:a16="http://schemas.microsoft.com/office/drawing/2014/main" id="{1FAF9961-6FEB-4F37-AA12-4123C2F348C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6" name="Freeform: Shape 295">
                <a:extLst>
                  <a:ext uri="{FF2B5EF4-FFF2-40B4-BE49-F238E27FC236}">
                    <a16:creationId xmlns:a16="http://schemas.microsoft.com/office/drawing/2014/main" id="{ECEB85EF-07A3-4915-972B-41652BD77A0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7" name="Freeform: Shape 296">
                <a:extLst>
                  <a:ext uri="{FF2B5EF4-FFF2-40B4-BE49-F238E27FC236}">
                    <a16:creationId xmlns:a16="http://schemas.microsoft.com/office/drawing/2014/main" id="{70E3C169-E198-408B-8C0B-6D107638EEA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8" name="Freeform: Shape 297">
                <a:extLst>
                  <a:ext uri="{FF2B5EF4-FFF2-40B4-BE49-F238E27FC236}">
                    <a16:creationId xmlns:a16="http://schemas.microsoft.com/office/drawing/2014/main" id="{F55D2648-69AF-4F06-B4E2-ED7EB64562C0}"/>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9" name="Freeform: Shape 298">
                <a:extLst>
                  <a:ext uri="{FF2B5EF4-FFF2-40B4-BE49-F238E27FC236}">
                    <a16:creationId xmlns:a16="http://schemas.microsoft.com/office/drawing/2014/main" id="{808EE613-DBD4-40A5-B2FC-FFE52B379596}"/>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0" name="Freeform: Shape 299">
                <a:extLst>
                  <a:ext uri="{FF2B5EF4-FFF2-40B4-BE49-F238E27FC236}">
                    <a16:creationId xmlns:a16="http://schemas.microsoft.com/office/drawing/2014/main" id="{5CF13D94-C51E-4F0C-93ED-89C74D5967D4}"/>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1" name="Freeform: Shape 300">
                <a:extLst>
                  <a:ext uri="{FF2B5EF4-FFF2-40B4-BE49-F238E27FC236}">
                    <a16:creationId xmlns:a16="http://schemas.microsoft.com/office/drawing/2014/main" id="{D02372BC-9E3F-430B-9E13-B750B7548287}"/>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2" name="Freeform: Shape 301">
                <a:extLst>
                  <a:ext uri="{FF2B5EF4-FFF2-40B4-BE49-F238E27FC236}">
                    <a16:creationId xmlns:a16="http://schemas.microsoft.com/office/drawing/2014/main" id="{5CC5A4DF-827D-4F25-A560-89C50AFC96F9}"/>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3" name="Freeform: Shape 302">
                <a:extLst>
                  <a:ext uri="{FF2B5EF4-FFF2-40B4-BE49-F238E27FC236}">
                    <a16:creationId xmlns:a16="http://schemas.microsoft.com/office/drawing/2014/main" id="{C664ED74-3F99-4CD6-9B08-8C66D3C2384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4" name="Freeform: Shape 303">
                <a:extLst>
                  <a:ext uri="{FF2B5EF4-FFF2-40B4-BE49-F238E27FC236}">
                    <a16:creationId xmlns:a16="http://schemas.microsoft.com/office/drawing/2014/main" id="{A366A050-ABC8-404E-9D19-88C1BFD746AD}"/>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5" name="Freeform: Shape 304">
                <a:extLst>
                  <a:ext uri="{FF2B5EF4-FFF2-40B4-BE49-F238E27FC236}">
                    <a16:creationId xmlns:a16="http://schemas.microsoft.com/office/drawing/2014/main" id="{E54F9189-EFA8-450C-9A79-2642C2815DC1}"/>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6" name="Freeform: Shape 305">
                <a:extLst>
                  <a:ext uri="{FF2B5EF4-FFF2-40B4-BE49-F238E27FC236}">
                    <a16:creationId xmlns:a16="http://schemas.microsoft.com/office/drawing/2014/main" id="{83474EF4-3910-4D27-8CE9-6B0571690FB0}"/>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7" name="Freeform: Shape 306">
                <a:extLst>
                  <a:ext uri="{FF2B5EF4-FFF2-40B4-BE49-F238E27FC236}">
                    <a16:creationId xmlns:a16="http://schemas.microsoft.com/office/drawing/2014/main" id="{07AF992F-ECBF-4DC7-AAD7-C89A905F51C3}"/>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8" name="Freeform: Shape 307">
                <a:extLst>
                  <a:ext uri="{FF2B5EF4-FFF2-40B4-BE49-F238E27FC236}">
                    <a16:creationId xmlns:a16="http://schemas.microsoft.com/office/drawing/2014/main" id="{8DF44771-0BBE-4ABF-A1A0-4F21168E9496}"/>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9" name="Freeform: Shape 308">
                <a:extLst>
                  <a:ext uri="{FF2B5EF4-FFF2-40B4-BE49-F238E27FC236}">
                    <a16:creationId xmlns:a16="http://schemas.microsoft.com/office/drawing/2014/main" id="{A83A06AC-4FF7-4E63-8018-3EC97686E21C}"/>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0" name="Freeform: Shape 309">
                <a:extLst>
                  <a:ext uri="{FF2B5EF4-FFF2-40B4-BE49-F238E27FC236}">
                    <a16:creationId xmlns:a16="http://schemas.microsoft.com/office/drawing/2014/main" id="{CF2D1DA8-92C8-41E9-B8CA-AA39868CBF09}"/>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1" name="Freeform: Shape 310">
                <a:extLst>
                  <a:ext uri="{FF2B5EF4-FFF2-40B4-BE49-F238E27FC236}">
                    <a16:creationId xmlns:a16="http://schemas.microsoft.com/office/drawing/2014/main" id="{CE7EB8CC-07A4-47A7-928A-8984C4706850}"/>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2" name="Freeform: Shape 311">
                <a:extLst>
                  <a:ext uri="{FF2B5EF4-FFF2-40B4-BE49-F238E27FC236}">
                    <a16:creationId xmlns:a16="http://schemas.microsoft.com/office/drawing/2014/main" id="{DD8F57F4-0054-4907-A5A4-FEA9B509AD3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3" name="Freeform: Shape 312">
                <a:extLst>
                  <a:ext uri="{FF2B5EF4-FFF2-40B4-BE49-F238E27FC236}">
                    <a16:creationId xmlns:a16="http://schemas.microsoft.com/office/drawing/2014/main" id="{60ED5BA9-E036-40AE-A6CC-0DECB39D5A46}"/>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4" name="Freeform: Shape 313">
                <a:extLst>
                  <a:ext uri="{FF2B5EF4-FFF2-40B4-BE49-F238E27FC236}">
                    <a16:creationId xmlns:a16="http://schemas.microsoft.com/office/drawing/2014/main" id="{0FD10507-E725-4668-A9B2-F1C23A57A16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5" name="Freeform: Shape 314">
                <a:extLst>
                  <a:ext uri="{FF2B5EF4-FFF2-40B4-BE49-F238E27FC236}">
                    <a16:creationId xmlns:a16="http://schemas.microsoft.com/office/drawing/2014/main" id="{D1C0A19B-7E91-4068-9AA4-14FA512E22BD}"/>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6" name="Freeform: Shape 315">
                <a:extLst>
                  <a:ext uri="{FF2B5EF4-FFF2-40B4-BE49-F238E27FC236}">
                    <a16:creationId xmlns:a16="http://schemas.microsoft.com/office/drawing/2014/main" id="{280850D2-6E89-4131-9FB7-A009F965BDE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7" name="Freeform: Shape 316">
                <a:extLst>
                  <a:ext uri="{FF2B5EF4-FFF2-40B4-BE49-F238E27FC236}">
                    <a16:creationId xmlns:a16="http://schemas.microsoft.com/office/drawing/2014/main" id="{9FE1F233-525B-490D-92CE-E84B86136916}"/>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8" name="Freeform: Shape 317">
                <a:extLst>
                  <a:ext uri="{FF2B5EF4-FFF2-40B4-BE49-F238E27FC236}">
                    <a16:creationId xmlns:a16="http://schemas.microsoft.com/office/drawing/2014/main" id="{7181D01C-96B5-44C1-A386-30CE0F738E0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9" name="Freeform: Shape 318">
                <a:extLst>
                  <a:ext uri="{FF2B5EF4-FFF2-40B4-BE49-F238E27FC236}">
                    <a16:creationId xmlns:a16="http://schemas.microsoft.com/office/drawing/2014/main" id="{E2B633A1-C30D-4403-AC8F-43AC6B9B7EA1}"/>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0" name="Freeform: Shape 319">
                <a:extLst>
                  <a:ext uri="{FF2B5EF4-FFF2-40B4-BE49-F238E27FC236}">
                    <a16:creationId xmlns:a16="http://schemas.microsoft.com/office/drawing/2014/main" id="{6A8ADFAF-7B99-4AF5-8AD0-6F6396B1E2AC}"/>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1" name="Freeform: Shape 320">
                <a:extLst>
                  <a:ext uri="{FF2B5EF4-FFF2-40B4-BE49-F238E27FC236}">
                    <a16:creationId xmlns:a16="http://schemas.microsoft.com/office/drawing/2014/main" id="{BF24EED6-9FF6-4D3B-B888-7C128BA748FD}"/>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2" name="Freeform: Shape 321">
                <a:extLst>
                  <a:ext uri="{FF2B5EF4-FFF2-40B4-BE49-F238E27FC236}">
                    <a16:creationId xmlns:a16="http://schemas.microsoft.com/office/drawing/2014/main" id="{6120BD91-6B39-4427-90EE-7F3AA46700A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3" name="Freeform: Shape 322">
                <a:extLst>
                  <a:ext uri="{FF2B5EF4-FFF2-40B4-BE49-F238E27FC236}">
                    <a16:creationId xmlns:a16="http://schemas.microsoft.com/office/drawing/2014/main" id="{99BA16F9-242B-4140-BC3F-17E34841473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4" name="Freeform: Shape 323">
                <a:extLst>
                  <a:ext uri="{FF2B5EF4-FFF2-40B4-BE49-F238E27FC236}">
                    <a16:creationId xmlns:a16="http://schemas.microsoft.com/office/drawing/2014/main" id="{814ACF54-DEC1-429C-85FA-022FE7302222}"/>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5" name="Freeform: Shape 324">
                <a:extLst>
                  <a:ext uri="{FF2B5EF4-FFF2-40B4-BE49-F238E27FC236}">
                    <a16:creationId xmlns:a16="http://schemas.microsoft.com/office/drawing/2014/main" id="{8E30803D-601A-44AA-8D2C-F89DB4ADF487}"/>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6" name="Freeform: Shape 325">
                <a:extLst>
                  <a:ext uri="{FF2B5EF4-FFF2-40B4-BE49-F238E27FC236}">
                    <a16:creationId xmlns:a16="http://schemas.microsoft.com/office/drawing/2014/main" id="{4E6EEE87-0C42-4413-8EA5-706C464D32B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7" name="Freeform: Shape 326">
                <a:extLst>
                  <a:ext uri="{FF2B5EF4-FFF2-40B4-BE49-F238E27FC236}">
                    <a16:creationId xmlns:a16="http://schemas.microsoft.com/office/drawing/2014/main" id="{0832DF18-6AAF-4499-8D30-5A79B18EC003}"/>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8" name="Freeform: Shape 327">
                <a:extLst>
                  <a:ext uri="{FF2B5EF4-FFF2-40B4-BE49-F238E27FC236}">
                    <a16:creationId xmlns:a16="http://schemas.microsoft.com/office/drawing/2014/main" id="{4AD66F08-011B-4A20-B1E5-D3A9A35AA4EB}"/>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9" name="Freeform: Shape 328">
                <a:extLst>
                  <a:ext uri="{FF2B5EF4-FFF2-40B4-BE49-F238E27FC236}">
                    <a16:creationId xmlns:a16="http://schemas.microsoft.com/office/drawing/2014/main" id="{BBD23BB3-08F2-47BC-B141-4E6ED9492AA2}"/>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0" name="Freeform: Shape 329">
                <a:extLst>
                  <a:ext uri="{FF2B5EF4-FFF2-40B4-BE49-F238E27FC236}">
                    <a16:creationId xmlns:a16="http://schemas.microsoft.com/office/drawing/2014/main" id="{B3CE711A-2069-42C1-98C4-4508B5943F6A}"/>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1" name="Freeform: Shape 330">
                <a:extLst>
                  <a:ext uri="{FF2B5EF4-FFF2-40B4-BE49-F238E27FC236}">
                    <a16:creationId xmlns:a16="http://schemas.microsoft.com/office/drawing/2014/main" id="{26B8F21B-C222-4784-8D4C-7D5D24EA1F38}"/>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2" name="Freeform: Shape 331">
                <a:extLst>
                  <a:ext uri="{FF2B5EF4-FFF2-40B4-BE49-F238E27FC236}">
                    <a16:creationId xmlns:a16="http://schemas.microsoft.com/office/drawing/2014/main" id="{58C4C653-04CF-45EA-92F4-3B76B0AA9719}"/>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3" name="Freeform: Shape 332">
                <a:extLst>
                  <a:ext uri="{FF2B5EF4-FFF2-40B4-BE49-F238E27FC236}">
                    <a16:creationId xmlns:a16="http://schemas.microsoft.com/office/drawing/2014/main" id="{755FD61D-1008-46FD-86B1-4F633814A45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4" name="Freeform: Shape 333">
                <a:extLst>
                  <a:ext uri="{FF2B5EF4-FFF2-40B4-BE49-F238E27FC236}">
                    <a16:creationId xmlns:a16="http://schemas.microsoft.com/office/drawing/2014/main" id="{A3DBC891-2610-4AC1-B1D3-806E504EF435}"/>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5" name="Freeform: Shape 334">
                <a:extLst>
                  <a:ext uri="{FF2B5EF4-FFF2-40B4-BE49-F238E27FC236}">
                    <a16:creationId xmlns:a16="http://schemas.microsoft.com/office/drawing/2014/main" id="{4D9F77CB-AC06-45E2-B791-BA0A7FC6A6C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6" name="Freeform: Shape 335">
                <a:extLst>
                  <a:ext uri="{FF2B5EF4-FFF2-40B4-BE49-F238E27FC236}">
                    <a16:creationId xmlns:a16="http://schemas.microsoft.com/office/drawing/2014/main" id="{9006458F-4478-468F-ADDA-3A1A260F2798}"/>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7" name="Freeform: Shape 336">
                <a:extLst>
                  <a:ext uri="{FF2B5EF4-FFF2-40B4-BE49-F238E27FC236}">
                    <a16:creationId xmlns:a16="http://schemas.microsoft.com/office/drawing/2014/main" id="{366818E9-6C2E-4220-8542-BD64F8B7EE81}"/>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8" name="Freeform: Shape 337">
                <a:extLst>
                  <a:ext uri="{FF2B5EF4-FFF2-40B4-BE49-F238E27FC236}">
                    <a16:creationId xmlns:a16="http://schemas.microsoft.com/office/drawing/2014/main" id="{BD7BF3C8-FAD3-44BA-A91A-7FCE6DCE83E9}"/>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9" name="Freeform: Shape 338">
                <a:extLst>
                  <a:ext uri="{FF2B5EF4-FFF2-40B4-BE49-F238E27FC236}">
                    <a16:creationId xmlns:a16="http://schemas.microsoft.com/office/drawing/2014/main" id="{A675950D-FE3F-4100-8304-02525FC59CA4}"/>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0" name="Freeform: Shape 339">
                <a:extLst>
                  <a:ext uri="{FF2B5EF4-FFF2-40B4-BE49-F238E27FC236}">
                    <a16:creationId xmlns:a16="http://schemas.microsoft.com/office/drawing/2014/main" id="{67959628-A9E4-4868-B5C4-02A208D9EABC}"/>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1" name="Freeform: Shape 340">
                <a:extLst>
                  <a:ext uri="{FF2B5EF4-FFF2-40B4-BE49-F238E27FC236}">
                    <a16:creationId xmlns:a16="http://schemas.microsoft.com/office/drawing/2014/main" id="{ADECC7F1-0F45-486A-A990-EB276BB3384F}"/>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2" name="Freeform: Shape 341">
                <a:extLst>
                  <a:ext uri="{FF2B5EF4-FFF2-40B4-BE49-F238E27FC236}">
                    <a16:creationId xmlns:a16="http://schemas.microsoft.com/office/drawing/2014/main" id="{1245F143-DC77-4399-A4A7-A1F3B3918032}"/>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3" name="Freeform: Shape 342">
                <a:extLst>
                  <a:ext uri="{FF2B5EF4-FFF2-40B4-BE49-F238E27FC236}">
                    <a16:creationId xmlns:a16="http://schemas.microsoft.com/office/drawing/2014/main" id="{475F08F8-55E9-4206-9AAE-E916FC31406E}"/>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4" name="Freeform: Shape 343">
                <a:extLst>
                  <a:ext uri="{FF2B5EF4-FFF2-40B4-BE49-F238E27FC236}">
                    <a16:creationId xmlns:a16="http://schemas.microsoft.com/office/drawing/2014/main" id="{B161936D-1B88-4DE0-9773-06D8E71E803C}"/>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5" name="Freeform: Shape 344">
                <a:extLst>
                  <a:ext uri="{FF2B5EF4-FFF2-40B4-BE49-F238E27FC236}">
                    <a16:creationId xmlns:a16="http://schemas.microsoft.com/office/drawing/2014/main" id="{D9EA60CC-AC1F-49D4-94B1-48FD127B43A7}"/>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6" name="Freeform: Shape 345">
                <a:extLst>
                  <a:ext uri="{FF2B5EF4-FFF2-40B4-BE49-F238E27FC236}">
                    <a16:creationId xmlns:a16="http://schemas.microsoft.com/office/drawing/2014/main" id="{56AE36DF-ED72-4751-A123-9AD7BA0CEEE0}"/>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7" name="Freeform: Shape 346">
                <a:extLst>
                  <a:ext uri="{FF2B5EF4-FFF2-40B4-BE49-F238E27FC236}">
                    <a16:creationId xmlns:a16="http://schemas.microsoft.com/office/drawing/2014/main" id="{856DA2E5-CBAE-4B4F-A30B-DFC1EE9B592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8" name="Freeform: Shape 347">
                <a:extLst>
                  <a:ext uri="{FF2B5EF4-FFF2-40B4-BE49-F238E27FC236}">
                    <a16:creationId xmlns:a16="http://schemas.microsoft.com/office/drawing/2014/main" id="{5E60101A-81EF-48E2-B67D-EB8847278D98}"/>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9" name="Freeform: Shape 348">
                <a:extLst>
                  <a:ext uri="{FF2B5EF4-FFF2-40B4-BE49-F238E27FC236}">
                    <a16:creationId xmlns:a16="http://schemas.microsoft.com/office/drawing/2014/main" id="{623BF631-A52C-4AAD-B012-1FD678A1F65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0" name="Freeform: Shape 349">
                <a:extLst>
                  <a:ext uri="{FF2B5EF4-FFF2-40B4-BE49-F238E27FC236}">
                    <a16:creationId xmlns:a16="http://schemas.microsoft.com/office/drawing/2014/main" id="{3BA8C092-E3E4-4EA7-A73A-3BB13B493E2D}"/>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1" name="Freeform: Shape 350">
                <a:extLst>
                  <a:ext uri="{FF2B5EF4-FFF2-40B4-BE49-F238E27FC236}">
                    <a16:creationId xmlns:a16="http://schemas.microsoft.com/office/drawing/2014/main" id="{E4D5F4C5-FFAD-41D1-9E66-8DEA9AE3C68A}"/>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2" name="Freeform: Shape 351">
                <a:extLst>
                  <a:ext uri="{FF2B5EF4-FFF2-40B4-BE49-F238E27FC236}">
                    <a16:creationId xmlns:a16="http://schemas.microsoft.com/office/drawing/2014/main" id="{1B80E2AD-D598-4076-9A70-3FF60D761AAE}"/>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3" name="Freeform: Shape 352">
                <a:extLst>
                  <a:ext uri="{FF2B5EF4-FFF2-40B4-BE49-F238E27FC236}">
                    <a16:creationId xmlns:a16="http://schemas.microsoft.com/office/drawing/2014/main" id="{1E139F40-06E7-4E2F-A479-392BC2D27152}"/>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4" name="Freeform: Shape 353">
                <a:extLst>
                  <a:ext uri="{FF2B5EF4-FFF2-40B4-BE49-F238E27FC236}">
                    <a16:creationId xmlns:a16="http://schemas.microsoft.com/office/drawing/2014/main" id="{57B33B74-723F-44E4-8CF7-F68B6BBEE243}"/>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5" name="Freeform: Shape 354">
                <a:extLst>
                  <a:ext uri="{FF2B5EF4-FFF2-40B4-BE49-F238E27FC236}">
                    <a16:creationId xmlns:a16="http://schemas.microsoft.com/office/drawing/2014/main" id="{3300C380-880A-440E-AD73-941A859A69BF}"/>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6" name="Freeform: Shape 355">
                <a:extLst>
                  <a:ext uri="{FF2B5EF4-FFF2-40B4-BE49-F238E27FC236}">
                    <a16:creationId xmlns:a16="http://schemas.microsoft.com/office/drawing/2014/main" id="{8649CE7C-4F6C-4C19-9A37-881B022144B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7" name="Freeform: Shape 356">
                <a:extLst>
                  <a:ext uri="{FF2B5EF4-FFF2-40B4-BE49-F238E27FC236}">
                    <a16:creationId xmlns:a16="http://schemas.microsoft.com/office/drawing/2014/main" id="{88A320C2-A1D9-4FC0-89CA-B951E12B32C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9" name="Graphic 4">
              <a:extLst>
                <a:ext uri="{FF2B5EF4-FFF2-40B4-BE49-F238E27FC236}">
                  <a16:creationId xmlns:a16="http://schemas.microsoft.com/office/drawing/2014/main" id="{723EE676-95B0-40B5-BB3B-183555D2F1A1}"/>
                </a:ext>
              </a:extLst>
            </p:cNvPr>
            <p:cNvGrpSpPr/>
            <p:nvPr/>
          </p:nvGrpSpPr>
          <p:grpSpPr>
            <a:xfrm>
              <a:off x="10154386" y="4452483"/>
              <a:ext cx="1443404" cy="1443418"/>
              <a:chOff x="5734037" y="3067039"/>
              <a:chExt cx="724483" cy="724489"/>
            </a:xfrm>
            <a:grpFill/>
          </p:grpSpPr>
          <p:sp>
            <p:nvSpPr>
              <p:cNvPr id="20" name="Freeform: Shape 19">
                <a:extLst>
                  <a:ext uri="{FF2B5EF4-FFF2-40B4-BE49-F238E27FC236}">
                    <a16:creationId xmlns:a16="http://schemas.microsoft.com/office/drawing/2014/main" id="{13EE9E24-328D-4967-A7D6-9AD696D5C918}"/>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7F066982-3E06-46AC-8C85-3AA30F5EFDB9}"/>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E699AAE6-74C2-4138-8B31-465764562509}"/>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2FB875D4-122F-435D-8C34-5FA4B0BBE08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A1E1023F-42A9-42FC-86FB-4730DD3158D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219FA068-A7DA-424C-81C0-CCA59AFF291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6" name="Freeform: Shape 25">
                <a:extLst>
                  <a:ext uri="{FF2B5EF4-FFF2-40B4-BE49-F238E27FC236}">
                    <a16:creationId xmlns:a16="http://schemas.microsoft.com/office/drawing/2014/main" id="{76050C48-FA99-47E4-9729-B386AD54EA47}"/>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7" name="Freeform: Shape 26">
                <a:extLst>
                  <a:ext uri="{FF2B5EF4-FFF2-40B4-BE49-F238E27FC236}">
                    <a16:creationId xmlns:a16="http://schemas.microsoft.com/office/drawing/2014/main" id="{A327ECE9-CE51-4C29-9AFB-D740BC96774A}"/>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8" name="Freeform: Shape 27">
                <a:extLst>
                  <a:ext uri="{FF2B5EF4-FFF2-40B4-BE49-F238E27FC236}">
                    <a16:creationId xmlns:a16="http://schemas.microsoft.com/office/drawing/2014/main" id="{3314F941-FE16-4684-AD11-40031407E28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id="{A12ED5B2-85E7-4C0F-911D-84166633F6CF}"/>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E16B5A61-8CFF-4FDF-9B21-09C8297A4DAB}"/>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CE0A8595-93E1-4499-86A8-9B43B07C11D1}"/>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Freeform: Shape 31">
                <a:extLst>
                  <a:ext uri="{FF2B5EF4-FFF2-40B4-BE49-F238E27FC236}">
                    <a16:creationId xmlns:a16="http://schemas.microsoft.com/office/drawing/2014/main" id="{2C380735-19C3-47FA-978D-3E990467937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 name="Freeform: Shape 32">
                <a:extLst>
                  <a:ext uri="{FF2B5EF4-FFF2-40B4-BE49-F238E27FC236}">
                    <a16:creationId xmlns:a16="http://schemas.microsoft.com/office/drawing/2014/main" id="{CA6B2F2B-1750-4093-AD58-D2AA9CF8266F}"/>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4" name="Freeform: Shape 33">
                <a:extLst>
                  <a:ext uri="{FF2B5EF4-FFF2-40B4-BE49-F238E27FC236}">
                    <a16:creationId xmlns:a16="http://schemas.microsoft.com/office/drawing/2014/main" id="{AB32A52B-3F30-43A0-88FD-9AB3DD78B03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5" name="Freeform: Shape 34">
                <a:extLst>
                  <a:ext uri="{FF2B5EF4-FFF2-40B4-BE49-F238E27FC236}">
                    <a16:creationId xmlns:a16="http://schemas.microsoft.com/office/drawing/2014/main" id="{C94B2563-F4BE-4780-ABE8-8359DBB2371F}"/>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6" name="Freeform: Shape 35">
                <a:extLst>
                  <a:ext uri="{FF2B5EF4-FFF2-40B4-BE49-F238E27FC236}">
                    <a16:creationId xmlns:a16="http://schemas.microsoft.com/office/drawing/2014/main" id="{372DFDDB-1231-49CA-84CA-E4BE438A318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930DEA24-357A-4CE2-A894-9CC59149E6BB}"/>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8" name="Freeform: Shape 37">
                <a:extLst>
                  <a:ext uri="{FF2B5EF4-FFF2-40B4-BE49-F238E27FC236}">
                    <a16:creationId xmlns:a16="http://schemas.microsoft.com/office/drawing/2014/main" id="{5334C62D-A806-464B-86FF-63BA4B4B7DB0}"/>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9" name="Freeform: Shape 38">
                <a:extLst>
                  <a:ext uri="{FF2B5EF4-FFF2-40B4-BE49-F238E27FC236}">
                    <a16:creationId xmlns:a16="http://schemas.microsoft.com/office/drawing/2014/main" id="{DC0AE61D-5513-4496-AF95-4F1FA2D368B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7D604D00-5107-4CA5-8461-DBF2520C1636}"/>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ABF1B949-6E40-46C3-BCE9-DA2A24C5D2AF}"/>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9C0D9DE4-3D59-4B4F-8054-99080988D42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DF2EC95B-927F-4B94-B878-CD68D0DC4E24}"/>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4" name="Freeform: Shape 43">
                <a:extLst>
                  <a:ext uri="{FF2B5EF4-FFF2-40B4-BE49-F238E27FC236}">
                    <a16:creationId xmlns:a16="http://schemas.microsoft.com/office/drawing/2014/main" id="{7001FEFB-AE24-4CF7-8EEF-084BCD466D8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5" name="Freeform: Shape 44">
                <a:extLst>
                  <a:ext uri="{FF2B5EF4-FFF2-40B4-BE49-F238E27FC236}">
                    <a16:creationId xmlns:a16="http://schemas.microsoft.com/office/drawing/2014/main" id="{459BD4F3-A5E1-4F7D-A7AB-EF6BED5BE889}"/>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6" name="Freeform: Shape 45">
                <a:extLst>
                  <a:ext uri="{FF2B5EF4-FFF2-40B4-BE49-F238E27FC236}">
                    <a16:creationId xmlns:a16="http://schemas.microsoft.com/office/drawing/2014/main" id="{F1687F6E-4940-4782-A3A7-5C9C1552BF4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7" name="Freeform: Shape 46">
                <a:extLst>
                  <a:ext uri="{FF2B5EF4-FFF2-40B4-BE49-F238E27FC236}">
                    <a16:creationId xmlns:a16="http://schemas.microsoft.com/office/drawing/2014/main" id="{BEC7FFDC-A904-44D2-8F0B-91A5C76CC51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8" name="Freeform: Shape 47">
                <a:extLst>
                  <a:ext uri="{FF2B5EF4-FFF2-40B4-BE49-F238E27FC236}">
                    <a16:creationId xmlns:a16="http://schemas.microsoft.com/office/drawing/2014/main" id="{EA15C8BC-5975-40E1-A988-EB34FBCF078A}"/>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9" name="Freeform: Shape 48">
                <a:extLst>
                  <a:ext uri="{FF2B5EF4-FFF2-40B4-BE49-F238E27FC236}">
                    <a16:creationId xmlns:a16="http://schemas.microsoft.com/office/drawing/2014/main" id="{371BAC0D-2BF9-4781-A7BB-06AA16D0E6C2}"/>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0" name="Freeform: Shape 49">
                <a:extLst>
                  <a:ext uri="{FF2B5EF4-FFF2-40B4-BE49-F238E27FC236}">
                    <a16:creationId xmlns:a16="http://schemas.microsoft.com/office/drawing/2014/main" id="{8FD04182-650D-498F-A066-FE4C0FA6DA1E}"/>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1" name="Freeform: Shape 50">
                <a:extLst>
                  <a:ext uri="{FF2B5EF4-FFF2-40B4-BE49-F238E27FC236}">
                    <a16:creationId xmlns:a16="http://schemas.microsoft.com/office/drawing/2014/main" id="{6E839DFF-01B4-4B5E-9910-024EC8FE1DA7}"/>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2" name="Freeform: Shape 51">
                <a:extLst>
                  <a:ext uri="{FF2B5EF4-FFF2-40B4-BE49-F238E27FC236}">
                    <a16:creationId xmlns:a16="http://schemas.microsoft.com/office/drawing/2014/main" id="{0C100C3D-5A4C-4D50-AAEC-07A4457548DE}"/>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3" name="Freeform: Shape 52">
                <a:extLst>
                  <a:ext uri="{FF2B5EF4-FFF2-40B4-BE49-F238E27FC236}">
                    <a16:creationId xmlns:a16="http://schemas.microsoft.com/office/drawing/2014/main" id="{C8647050-08AF-4BD8-87C4-CA230312901B}"/>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9A0F33E0-AADA-44E2-A5AC-31DF5EE3D38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5" name="Freeform: Shape 54">
                <a:extLst>
                  <a:ext uri="{FF2B5EF4-FFF2-40B4-BE49-F238E27FC236}">
                    <a16:creationId xmlns:a16="http://schemas.microsoft.com/office/drawing/2014/main" id="{32C8FA1D-A02A-4388-9886-69EBC58C077E}"/>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6" name="Freeform: Shape 55">
                <a:extLst>
                  <a:ext uri="{FF2B5EF4-FFF2-40B4-BE49-F238E27FC236}">
                    <a16:creationId xmlns:a16="http://schemas.microsoft.com/office/drawing/2014/main" id="{99421FD3-355A-4629-BFAD-527ECD82EE0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7" name="Freeform: Shape 56">
                <a:extLst>
                  <a:ext uri="{FF2B5EF4-FFF2-40B4-BE49-F238E27FC236}">
                    <a16:creationId xmlns:a16="http://schemas.microsoft.com/office/drawing/2014/main" id="{2AB71DCF-EB57-4B33-9FF7-11CA0CB96573}"/>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8" name="Freeform: Shape 57">
                <a:extLst>
                  <a:ext uri="{FF2B5EF4-FFF2-40B4-BE49-F238E27FC236}">
                    <a16:creationId xmlns:a16="http://schemas.microsoft.com/office/drawing/2014/main" id="{CE86AA54-A444-4823-A6DC-491E77E34B4A}"/>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59" name="Freeform: Shape 58">
                <a:extLst>
                  <a:ext uri="{FF2B5EF4-FFF2-40B4-BE49-F238E27FC236}">
                    <a16:creationId xmlns:a16="http://schemas.microsoft.com/office/drawing/2014/main" id="{750E2DF6-23A6-4192-BD64-7997AABE595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0" name="Freeform: Shape 59">
                <a:extLst>
                  <a:ext uri="{FF2B5EF4-FFF2-40B4-BE49-F238E27FC236}">
                    <a16:creationId xmlns:a16="http://schemas.microsoft.com/office/drawing/2014/main" id="{DC3D9758-1EA4-43A6-8375-DDED592A9AB6}"/>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1" name="Freeform: Shape 60">
                <a:extLst>
                  <a:ext uri="{FF2B5EF4-FFF2-40B4-BE49-F238E27FC236}">
                    <a16:creationId xmlns:a16="http://schemas.microsoft.com/office/drawing/2014/main" id="{1DFC1416-C64A-4C0B-8898-ABAABA0FCBC2}"/>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2" name="Freeform: Shape 61">
                <a:extLst>
                  <a:ext uri="{FF2B5EF4-FFF2-40B4-BE49-F238E27FC236}">
                    <a16:creationId xmlns:a16="http://schemas.microsoft.com/office/drawing/2014/main" id="{D2A221D1-7EAA-4907-A58E-8E81E7BA4748}"/>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3" name="Freeform: Shape 62">
                <a:extLst>
                  <a:ext uri="{FF2B5EF4-FFF2-40B4-BE49-F238E27FC236}">
                    <a16:creationId xmlns:a16="http://schemas.microsoft.com/office/drawing/2014/main" id="{AAC899B4-B060-44A9-9E5E-60A775CE2D4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4" name="Freeform: Shape 63">
                <a:extLst>
                  <a:ext uri="{FF2B5EF4-FFF2-40B4-BE49-F238E27FC236}">
                    <a16:creationId xmlns:a16="http://schemas.microsoft.com/office/drawing/2014/main" id="{F68A0E9C-6E97-4889-8C4E-1771D6465B4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5" name="Freeform: Shape 64">
                <a:extLst>
                  <a:ext uri="{FF2B5EF4-FFF2-40B4-BE49-F238E27FC236}">
                    <a16:creationId xmlns:a16="http://schemas.microsoft.com/office/drawing/2014/main" id="{D705A29F-351D-4D7D-AB5F-B6A24011D559}"/>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6" name="Freeform: Shape 65">
                <a:extLst>
                  <a:ext uri="{FF2B5EF4-FFF2-40B4-BE49-F238E27FC236}">
                    <a16:creationId xmlns:a16="http://schemas.microsoft.com/office/drawing/2014/main" id="{EC0BB292-2828-40AB-A869-CF6D114F0630}"/>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7" name="Freeform: Shape 66">
                <a:extLst>
                  <a:ext uri="{FF2B5EF4-FFF2-40B4-BE49-F238E27FC236}">
                    <a16:creationId xmlns:a16="http://schemas.microsoft.com/office/drawing/2014/main" id="{78EEFC2A-B463-4C2F-8D33-BA746EEC56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8" name="Freeform: Shape 67">
                <a:extLst>
                  <a:ext uri="{FF2B5EF4-FFF2-40B4-BE49-F238E27FC236}">
                    <a16:creationId xmlns:a16="http://schemas.microsoft.com/office/drawing/2014/main" id="{669784EC-901F-43E1-9785-CA274A2E37AE}"/>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9" name="Freeform: Shape 68">
                <a:extLst>
                  <a:ext uri="{FF2B5EF4-FFF2-40B4-BE49-F238E27FC236}">
                    <a16:creationId xmlns:a16="http://schemas.microsoft.com/office/drawing/2014/main" id="{EA79E5A7-5CA0-40FF-86F1-17C44CDA5EE3}"/>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0" name="Freeform: Shape 69">
                <a:extLst>
                  <a:ext uri="{FF2B5EF4-FFF2-40B4-BE49-F238E27FC236}">
                    <a16:creationId xmlns:a16="http://schemas.microsoft.com/office/drawing/2014/main" id="{CA733E24-831B-4F88-B794-2CBF062D1F3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1" name="Freeform: Shape 70">
                <a:extLst>
                  <a:ext uri="{FF2B5EF4-FFF2-40B4-BE49-F238E27FC236}">
                    <a16:creationId xmlns:a16="http://schemas.microsoft.com/office/drawing/2014/main" id="{6C529298-268D-4F6A-8278-B794C72F612D}"/>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2" name="Freeform: Shape 71">
                <a:extLst>
                  <a:ext uri="{FF2B5EF4-FFF2-40B4-BE49-F238E27FC236}">
                    <a16:creationId xmlns:a16="http://schemas.microsoft.com/office/drawing/2014/main" id="{9025A9CB-F748-49F6-BD88-DACA23F6D574}"/>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3" name="Freeform: Shape 72">
                <a:extLst>
                  <a:ext uri="{FF2B5EF4-FFF2-40B4-BE49-F238E27FC236}">
                    <a16:creationId xmlns:a16="http://schemas.microsoft.com/office/drawing/2014/main" id="{54D26918-0834-40FF-888A-16AB573AB42D}"/>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4" name="Freeform: Shape 73">
                <a:extLst>
                  <a:ext uri="{FF2B5EF4-FFF2-40B4-BE49-F238E27FC236}">
                    <a16:creationId xmlns:a16="http://schemas.microsoft.com/office/drawing/2014/main" id="{3BA0D0AD-9F3E-4A88-AD9A-027E61780550}"/>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5" name="Freeform: Shape 74">
                <a:extLst>
                  <a:ext uri="{FF2B5EF4-FFF2-40B4-BE49-F238E27FC236}">
                    <a16:creationId xmlns:a16="http://schemas.microsoft.com/office/drawing/2014/main" id="{C89DCC43-513D-49FC-AF25-83BBD29B7661}"/>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6" name="Freeform: Shape 75">
                <a:extLst>
                  <a:ext uri="{FF2B5EF4-FFF2-40B4-BE49-F238E27FC236}">
                    <a16:creationId xmlns:a16="http://schemas.microsoft.com/office/drawing/2014/main" id="{AFEAF63A-AFBF-4F67-88D7-ADA3D9E00FC4}"/>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7" name="Freeform: Shape 76">
                <a:extLst>
                  <a:ext uri="{FF2B5EF4-FFF2-40B4-BE49-F238E27FC236}">
                    <a16:creationId xmlns:a16="http://schemas.microsoft.com/office/drawing/2014/main" id="{448DE51B-423E-482E-903E-5139E42BDD4C}"/>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8" name="Freeform: Shape 77">
                <a:extLst>
                  <a:ext uri="{FF2B5EF4-FFF2-40B4-BE49-F238E27FC236}">
                    <a16:creationId xmlns:a16="http://schemas.microsoft.com/office/drawing/2014/main" id="{5449ADB8-318D-4965-814B-D6A13F780F1D}"/>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79" name="Freeform: Shape 78">
                <a:extLst>
                  <a:ext uri="{FF2B5EF4-FFF2-40B4-BE49-F238E27FC236}">
                    <a16:creationId xmlns:a16="http://schemas.microsoft.com/office/drawing/2014/main" id="{FD514D12-AA49-408C-BEE1-BBCF4C036159}"/>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0" name="Freeform: Shape 79">
                <a:extLst>
                  <a:ext uri="{FF2B5EF4-FFF2-40B4-BE49-F238E27FC236}">
                    <a16:creationId xmlns:a16="http://schemas.microsoft.com/office/drawing/2014/main" id="{05A785BE-E570-4DB4-8F7F-0AC9077116D8}"/>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1" name="Freeform: Shape 80">
                <a:extLst>
                  <a:ext uri="{FF2B5EF4-FFF2-40B4-BE49-F238E27FC236}">
                    <a16:creationId xmlns:a16="http://schemas.microsoft.com/office/drawing/2014/main" id="{97E79511-3F2F-4B2E-8830-7B7F555DA83E}"/>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2" name="Freeform: Shape 81">
                <a:extLst>
                  <a:ext uri="{FF2B5EF4-FFF2-40B4-BE49-F238E27FC236}">
                    <a16:creationId xmlns:a16="http://schemas.microsoft.com/office/drawing/2014/main" id="{DB7310B7-0080-4264-91E4-C548107F6D72}"/>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3" name="Freeform: Shape 82">
                <a:extLst>
                  <a:ext uri="{FF2B5EF4-FFF2-40B4-BE49-F238E27FC236}">
                    <a16:creationId xmlns:a16="http://schemas.microsoft.com/office/drawing/2014/main" id="{45FF82DB-4737-404E-9ACA-B19B6A089EA8}"/>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4" name="Freeform: Shape 83">
                <a:extLst>
                  <a:ext uri="{FF2B5EF4-FFF2-40B4-BE49-F238E27FC236}">
                    <a16:creationId xmlns:a16="http://schemas.microsoft.com/office/drawing/2014/main" id="{43A6BFE2-F1B0-4924-9302-9DA895CA44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5" name="Freeform: Shape 84">
                <a:extLst>
                  <a:ext uri="{FF2B5EF4-FFF2-40B4-BE49-F238E27FC236}">
                    <a16:creationId xmlns:a16="http://schemas.microsoft.com/office/drawing/2014/main" id="{9CDDEDDC-F6C4-4D85-8B8D-DA09731DAC62}"/>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6" name="Freeform: Shape 85">
                <a:extLst>
                  <a:ext uri="{FF2B5EF4-FFF2-40B4-BE49-F238E27FC236}">
                    <a16:creationId xmlns:a16="http://schemas.microsoft.com/office/drawing/2014/main" id="{DA23F74A-EE1B-414F-A58F-CB49D8A3292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7" name="Freeform: Shape 86">
                <a:extLst>
                  <a:ext uri="{FF2B5EF4-FFF2-40B4-BE49-F238E27FC236}">
                    <a16:creationId xmlns:a16="http://schemas.microsoft.com/office/drawing/2014/main" id="{56AFD036-E68B-45F9-9B76-E4B3A4B50800}"/>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8" name="Freeform: Shape 87">
                <a:extLst>
                  <a:ext uri="{FF2B5EF4-FFF2-40B4-BE49-F238E27FC236}">
                    <a16:creationId xmlns:a16="http://schemas.microsoft.com/office/drawing/2014/main" id="{2ACC9D1B-CB8B-4193-B702-DA68B92DE9F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89" name="Freeform: Shape 88">
                <a:extLst>
                  <a:ext uri="{FF2B5EF4-FFF2-40B4-BE49-F238E27FC236}">
                    <a16:creationId xmlns:a16="http://schemas.microsoft.com/office/drawing/2014/main" id="{0FBC88AB-930A-4D32-8DB1-82563BFF0EAE}"/>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0" name="Freeform: Shape 89">
                <a:extLst>
                  <a:ext uri="{FF2B5EF4-FFF2-40B4-BE49-F238E27FC236}">
                    <a16:creationId xmlns:a16="http://schemas.microsoft.com/office/drawing/2014/main" id="{74274EB1-FC6D-4C4D-965D-DEBA4589221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1" name="Freeform: Shape 90">
                <a:extLst>
                  <a:ext uri="{FF2B5EF4-FFF2-40B4-BE49-F238E27FC236}">
                    <a16:creationId xmlns:a16="http://schemas.microsoft.com/office/drawing/2014/main" id="{FE4E35D8-7704-40DC-A190-5B4E8BE44974}"/>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2" name="Freeform: Shape 91">
                <a:extLst>
                  <a:ext uri="{FF2B5EF4-FFF2-40B4-BE49-F238E27FC236}">
                    <a16:creationId xmlns:a16="http://schemas.microsoft.com/office/drawing/2014/main" id="{EDB1E803-1D4D-4912-BA76-9EF947E19AF0}"/>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3" name="Freeform: Shape 92">
                <a:extLst>
                  <a:ext uri="{FF2B5EF4-FFF2-40B4-BE49-F238E27FC236}">
                    <a16:creationId xmlns:a16="http://schemas.microsoft.com/office/drawing/2014/main" id="{7E241842-A248-438B-B3B4-37A05240BCBE}"/>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4" name="Freeform: Shape 93">
                <a:extLst>
                  <a:ext uri="{FF2B5EF4-FFF2-40B4-BE49-F238E27FC236}">
                    <a16:creationId xmlns:a16="http://schemas.microsoft.com/office/drawing/2014/main" id="{C6E092F6-1BFE-4656-9029-9A2EEE8F79FD}"/>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5" name="Freeform: Shape 94">
                <a:extLst>
                  <a:ext uri="{FF2B5EF4-FFF2-40B4-BE49-F238E27FC236}">
                    <a16:creationId xmlns:a16="http://schemas.microsoft.com/office/drawing/2014/main" id="{F4A890A0-353B-4CBB-8FD1-059BE94011AD}"/>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6" name="Freeform: Shape 95">
                <a:extLst>
                  <a:ext uri="{FF2B5EF4-FFF2-40B4-BE49-F238E27FC236}">
                    <a16:creationId xmlns:a16="http://schemas.microsoft.com/office/drawing/2014/main" id="{6EFA174A-A4E5-4264-BD07-007305986AAF}"/>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7" name="Freeform: Shape 96">
                <a:extLst>
                  <a:ext uri="{FF2B5EF4-FFF2-40B4-BE49-F238E27FC236}">
                    <a16:creationId xmlns:a16="http://schemas.microsoft.com/office/drawing/2014/main" id="{3FBAD25F-2FFC-4CEC-9B8A-5ED34707E666}"/>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8" name="Freeform: Shape 97">
                <a:extLst>
                  <a:ext uri="{FF2B5EF4-FFF2-40B4-BE49-F238E27FC236}">
                    <a16:creationId xmlns:a16="http://schemas.microsoft.com/office/drawing/2014/main" id="{342EF4A1-21C1-45D4-B700-6EA4BF21BE0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99" name="Freeform: Shape 98">
                <a:extLst>
                  <a:ext uri="{FF2B5EF4-FFF2-40B4-BE49-F238E27FC236}">
                    <a16:creationId xmlns:a16="http://schemas.microsoft.com/office/drawing/2014/main" id="{B2CCF840-70EA-4C9C-848E-B27B79A75DB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0" name="Freeform: Shape 99">
                <a:extLst>
                  <a:ext uri="{FF2B5EF4-FFF2-40B4-BE49-F238E27FC236}">
                    <a16:creationId xmlns:a16="http://schemas.microsoft.com/office/drawing/2014/main" id="{8E311D1C-5934-4C97-809E-E996B3845BA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1" name="Freeform: Shape 100">
                <a:extLst>
                  <a:ext uri="{FF2B5EF4-FFF2-40B4-BE49-F238E27FC236}">
                    <a16:creationId xmlns:a16="http://schemas.microsoft.com/office/drawing/2014/main" id="{B13F883A-929B-46F7-A9A8-547ACE9C0471}"/>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2" name="Freeform: Shape 101">
                <a:extLst>
                  <a:ext uri="{FF2B5EF4-FFF2-40B4-BE49-F238E27FC236}">
                    <a16:creationId xmlns:a16="http://schemas.microsoft.com/office/drawing/2014/main" id="{16D72D9D-260C-42C4-B864-6AFFB236A12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3" name="Freeform: Shape 102">
                <a:extLst>
                  <a:ext uri="{FF2B5EF4-FFF2-40B4-BE49-F238E27FC236}">
                    <a16:creationId xmlns:a16="http://schemas.microsoft.com/office/drawing/2014/main" id="{57F62680-33C3-4510-A3B0-40F179FCEF84}"/>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4" name="Freeform: Shape 103">
                <a:extLst>
                  <a:ext uri="{FF2B5EF4-FFF2-40B4-BE49-F238E27FC236}">
                    <a16:creationId xmlns:a16="http://schemas.microsoft.com/office/drawing/2014/main" id="{8C3F6DBC-3B3A-429F-A49A-485EF9960069}"/>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5" name="Freeform: Shape 104">
                <a:extLst>
                  <a:ext uri="{FF2B5EF4-FFF2-40B4-BE49-F238E27FC236}">
                    <a16:creationId xmlns:a16="http://schemas.microsoft.com/office/drawing/2014/main" id="{09CFDDBA-E518-4324-B18A-EF6E4B50B84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6" name="Freeform: Shape 105">
                <a:extLst>
                  <a:ext uri="{FF2B5EF4-FFF2-40B4-BE49-F238E27FC236}">
                    <a16:creationId xmlns:a16="http://schemas.microsoft.com/office/drawing/2014/main" id="{C8579CBC-E6AF-4829-AA1D-7B277821341A}"/>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7" name="Freeform: Shape 106">
                <a:extLst>
                  <a:ext uri="{FF2B5EF4-FFF2-40B4-BE49-F238E27FC236}">
                    <a16:creationId xmlns:a16="http://schemas.microsoft.com/office/drawing/2014/main" id="{F4F87C77-9949-468A-9B86-3D4A3CB1D080}"/>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8" name="Freeform: Shape 107">
                <a:extLst>
                  <a:ext uri="{FF2B5EF4-FFF2-40B4-BE49-F238E27FC236}">
                    <a16:creationId xmlns:a16="http://schemas.microsoft.com/office/drawing/2014/main" id="{C0DAD71F-08D6-41FB-93B2-448EB15BCB30}"/>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09" name="Freeform: Shape 108">
                <a:extLst>
                  <a:ext uri="{FF2B5EF4-FFF2-40B4-BE49-F238E27FC236}">
                    <a16:creationId xmlns:a16="http://schemas.microsoft.com/office/drawing/2014/main" id="{BFE5B582-FC98-4E72-9AFF-067166B7935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0" name="Freeform: Shape 109">
                <a:extLst>
                  <a:ext uri="{FF2B5EF4-FFF2-40B4-BE49-F238E27FC236}">
                    <a16:creationId xmlns:a16="http://schemas.microsoft.com/office/drawing/2014/main" id="{AA87FE08-67A7-40C4-BA28-5C87D875EB1A}"/>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1" name="Freeform: Shape 110">
                <a:extLst>
                  <a:ext uri="{FF2B5EF4-FFF2-40B4-BE49-F238E27FC236}">
                    <a16:creationId xmlns:a16="http://schemas.microsoft.com/office/drawing/2014/main" id="{601F8489-E1AB-4730-8A77-EFF164E47BCC}"/>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2" name="Freeform: Shape 111">
                <a:extLst>
                  <a:ext uri="{FF2B5EF4-FFF2-40B4-BE49-F238E27FC236}">
                    <a16:creationId xmlns:a16="http://schemas.microsoft.com/office/drawing/2014/main" id="{D3E2442A-D936-4EBA-A666-6E82DB2DA28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3" name="Freeform: Shape 112">
                <a:extLst>
                  <a:ext uri="{FF2B5EF4-FFF2-40B4-BE49-F238E27FC236}">
                    <a16:creationId xmlns:a16="http://schemas.microsoft.com/office/drawing/2014/main" id="{2E891E37-78A2-43D1-99C0-5F53AC4AD9D4}"/>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4" name="Freeform: Shape 113">
                <a:extLst>
                  <a:ext uri="{FF2B5EF4-FFF2-40B4-BE49-F238E27FC236}">
                    <a16:creationId xmlns:a16="http://schemas.microsoft.com/office/drawing/2014/main" id="{FF5FE9C1-0A9F-4E0A-8F9E-3EF3223F9E0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5" name="Freeform: Shape 114">
                <a:extLst>
                  <a:ext uri="{FF2B5EF4-FFF2-40B4-BE49-F238E27FC236}">
                    <a16:creationId xmlns:a16="http://schemas.microsoft.com/office/drawing/2014/main" id="{57C2FED7-F344-47E5-BB1E-E7CB26B335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6" name="Freeform: Shape 115">
                <a:extLst>
                  <a:ext uri="{FF2B5EF4-FFF2-40B4-BE49-F238E27FC236}">
                    <a16:creationId xmlns:a16="http://schemas.microsoft.com/office/drawing/2014/main" id="{C95DD38F-B4B9-40A1-B7BD-EDF00AFD64F9}"/>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7" name="Freeform: Shape 116">
                <a:extLst>
                  <a:ext uri="{FF2B5EF4-FFF2-40B4-BE49-F238E27FC236}">
                    <a16:creationId xmlns:a16="http://schemas.microsoft.com/office/drawing/2014/main" id="{B1334E03-6B96-4D5A-8314-2AAB15396089}"/>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8" name="Freeform: Shape 117">
                <a:extLst>
                  <a:ext uri="{FF2B5EF4-FFF2-40B4-BE49-F238E27FC236}">
                    <a16:creationId xmlns:a16="http://schemas.microsoft.com/office/drawing/2014/main" id="{59EFDAF0-6330-4D40-B4E4-57C5891A998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19" name="Freeform: Shape 118">
                <a:extLst>
                  <a:ext uri="{FF2B5EF4-FFF2-40B4-BE49-F238E27FC236}">
                    <a16:creationId xmlns:a16="http://schemas.microsoft.com/office/drawing/2014/main" id="{6EDDC210-93CC-4464-BDA2-3CC18C0C693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0" name="Freeform: Shape 119">
                <a:extLst>
                  <a:ext uri="{FF2B5EF4-FFF2-40B4-BE49-F238E27FC236}">
                    <a16:creationId xmlns:a16="http://schemas.microsoft.com/office/drawing/2014/main" id="{9E521203-1A0B-470B-B729-1B8B0AFF5A39}"/>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1" name="Freeform: Shape 120">
                <a:extLst>
                  <a:ext uri="{FF2B5EF4-FFF2-40B4-BE49-F238E27FC236}">
                    <a16:creationId xmlns:a16="http://schemas.microsoft.com/office/drawing/2014/main" id="{091C18AB-4BE0-4C09-ABC6-05334DF7826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2" name="Freeform: Shape 121">
                <a:extLst>
                  <a:ext uri="{FF2B5EF4-FFF2-40B4-BE49-F238E27FC236}">
                    <a16:creationId xmlns:a16="http://schemas.microsoft.com/office/drawing/2014/main" id="{4EA1AE17-D725-411E-AFAC-60B5A959DF4E}"/>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3" name="Freeform: Shape 122">
                <a:extLst>
                  <a:ext uri="{FF2B5EF4-FFF2-40B4-BE49-F238E27FC236}">
                    <a16:creationId xmlns:a16="http://schemas.microsoft.com/office/drawing/2014/main" id="{6D6D2AB0-DEA8-4510-96C2-B8547E8A7DD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4" name="Freeform: Shape 123">
                <a:extLst>
                  <a:ext uri="{FF2B5EF4-FFF2-40B4-BE49-F238E27FC236}">
                    <a16:creationId xmlns:a16="http://schemas.microsoft.com/office/drawing/2014/main" id="{5D2C70B9-3A29-4A3F-B9E2-02A556FB509F}"/>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5" name="Freeform: Shape 124">
                <a:extLst>
                  <a:ext uri="{FF2B5EF4-FFF2-40B4-BE49-F238E27FC236}">
                    <a16:creationId xmlns:a16="http://schemas.microsoft.com/office/drawing/2014/main" id="{B7B5EA85-B9B6-47B1-9156-980D6B0EE59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6" name="Freeform: Shape 125">
                <a:extLst>
                  <a:ext uri="{FF2B5EF4-FFF2-40B4-BE49-F238E27FC236}">
                    <a16:creationId xmlns:a16="http://schemas.microsoft.com/office/drawing/2014/main" id="{2C8DB9BF-A31E-45AC-8271-73868A63504C}"/>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7" name="Freeform: Shape 126">
                <a:extLst>
                  <a:ext uri="{FF2B5EF4-FFF2-40B4-BE49-F238E27FC236}">
                    <a16:creationId xmlns:a16="http://schemas.microsoft.com/office/drawing/2014/main" id="{3F5BC346-9C8F-4FC2-884E-BC40B09E946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8" name="Freeform: Shape 127">
                <a:extLst>
                  <a:ext uri="{FF2B5EF4-FFF2-40B4-BE49-F238E27FC236}">
                    <a16:creationId xmlns:a16="http://schemas.microsoft.com/office/drawing/2014/main" id="{4E18F1FE-B933-45C8-9F4F-53DCCC1FA2CA}"/>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29" name="Freeform: Shape 128">
                <a:extLst>
                  <a:ext uri="{FF2B5EF4-FFF2-40B4-BE49-F238E27FC236}">
                    <a16:creationId xmlns:a16="http://schemas.microsoft.com/office/drawing/2014/main" id="{8CF9F0AF-3E92-4593-88F2-0A9691F8FEA5}"/>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0" name="Freeform: Shape 129">
                <a:extLst>
                  <a:ext uri="{FF2B5EF4-FFF2-40B4-BE49-F238E27FC236}">
                    <a16:creationId xmlns:a16="http://schemas.microsoft.com/office/drawing/2014/main" id="{5F8E407F-7C3D-4C6D-A845-CE6C18A4E19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1" name="Freeform: Shape 130">
                <a:extLst>
                  <a:ext uri="{FF2B5EF4-FFF2-40B4-BE49-F238E27FC236}">
                    <a16:creationId xmlns:a16="http://schemas.microsoft.com/office/drawing/2014/main" id="{65B86F18-3F82-406B-A6B8-73508323F5B1}"/>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2" name="Freeform: Shape 131">
                <a:extLst>
                  <a:ext uri="{FF2B5EF4-FFF2-40B4-BE49-F238E27FC236}">
                    <a16:creationId xmlns:a16="http://schemas.microsoft.com/office/drawing/2014/main" id="{282DBE01-A20A-44FA-B824-6B6AE5B47541}"/>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3" name="Freeform: Shape 132">
                <a:extLst>
                  <a:ext uri="{FF2B5EF4-FFF2-40B4-BE49-F238E27FC236}">
                    <a16:creationId xmlns:a16="http://schemas.microsoft.com/office/drawing/2014/main" id="{525BA03A-821A-451C-974A-5BC54F600152}"/>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4" name="Freeform: Shape 133">
                <a:extLst>
                  <a:ext uri="{FF2B5EF4-FFF2-40B4-BE49-F238E27FC236}">
                    <a16:creationId xmlns:a16="http://schemas.microsoft.com/office/drawing/2014/main" id="{C4A1A8AE-42A8-458F-9647-2B1E0080C328}"/>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5" name="Freeform: Shape 134">
                <a:extLst>
                  <a:ext uri="{FF2B5EF4-FFF2-40B4-BE49-F238E27FC236}">
                    <a16:creationId xmlns:a16="http://schemas.microsoft.com/office/drawing/2014/main" id="{1061C57A-74C4-42DF-837D-4BD2480F563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6" name="Freeform: Shape 135">
                <a:extLst>
                  <a:ext uri="{FF2B5EF4-FFF2-40B4-BE49-F238E27FC236}">
                    <a16:creationId xmlns:a16="http://schemas.microsoft.com/office/drawing/2014/main" id="{2E72CD8D-308B-4DA6-A9E9-29C5289A64A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7" name="Freeform: Shape 136">
                <a:extLst>
                  <a:ext uri="{FF2B5EF4-FFF2-40B4-BE49-F238E27FC236}">
                    <a16:creationId xmlns:a16="http://schemas.microsoft.com/office/drawing/2014/main" id="{67DA1353-3400-4417-AE74-101830D9130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8" name="Freeform: Shape 137">
                <a:extLst>
                  <a:ext uri="{FF2B5EF4-FFF2-40B4-BE49-F238E27FC236}">
                    <a16:creationId xmlns:a16="http://schemas.microsoft.com/office/drawing/2014/main" id="{780402F0-99E7-4BC1-8B33-8C28B061254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39" name="Freeform: Shape 138">
                <a:extLst>
                  <a:ext uri="{FF2B5EF4-FFF2-40B4-BE49-F238E27FC236}">
                    <a16:creationId xmlns:a16="http://schemas.microsoft.com/office/drawing/2014/main" id="{D8F0B222-EDEC-4F73-BFBF-EEF77FCEFE6D}"/>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0" name="Freeform: Shape 139">
                <a:extLst>
                  <a:ext uri="{FF2B5EF4-FFF2-40B4-BE49-F238E27FC236}">
                    <a16:creationId xmlns:a16="http://schemas.microsoft.com/office/drawing/2014/main" id="{99DFF4C5-2EF0-4C23-99F5-6FBA3C2FDECA}"/>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1" name="Freeform: Shape 140">
                <a:extLst>
                  <a:ext uri="{FF2B5EF4-FFF2-40B4-BE49-F238E27FC236}">
                    <a16:creationId xmlns:a16="http://schemas.microsoft.com/office/drawing/2014/main" id="{42099B1E-BE83-48FA-A883-6B86E3781583}"/>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2" name="Freeform: Shape 141">
                <a:extLst>
                  <a:ext uri="{FF2B5EF4-FFF2-40B4-BE49-F238E27FC236}">
                    <a16:creationId xmlns:a16="http://schemas.microsoft.com/office/drawing/2014/main" id="{0642570B-F261-403D-8AE5-755725C5C68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3" name="Freeform: Shape 142">
                <a:extLst>
                  <a:ext uri="{FF2B5EF4-FFF2-40B4-BE49-F238E27FC236}">
                    <a16:creationId xmlns:a16="http://schemas.microsoft.com/office/drawing/2014/main" id="{0289D3E0-1FCD-421F-B82C-57D48531197C}"/>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4" name="Freeform: Shape 143">
                <a:extLst>
                  <a:ext uri="{FF2B5EF4-FFF2-40B4-BE49-F238E27FC236}">
                    <a16:creationId xmlns:a16="http://schemas.microsoft.com/office/drawing/2014/main" id="{B0CDB835-A9B8-4DD1-8E4A-94CB352EBA4C}"/>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5" name="Freeform: Shape 144">
                <a:extLst>
                  <a:ext uri="{FF2B5EF4-FFF2-40B4-BE49-F238E27FC236}">
                    <a16:creationId xmlns:a16="http://schemas.microsoft.com/office/drawing/2014/main" id="{A959ACD8-7B03-425E-A568-DD933FE53D29}"/>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6" name="Freeform: Shape 145">
                <a:extLst>
                  <a:ext uri="{FF2B5EF4-FFF2-40B4-BE49-F238E27FC236}">
                    <a16:creationId xmlns:a16="http://schemas.microsoft.com/office/drawing/2014/main" id="{C1417EAD-6931-45DD-A71C-649A3A1E174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7" name="Freeform: Shape 146">
                <a:extLst>
                  <a:ext uri="{FF2B5EF4-FFF2-40B4-BE49-F238E27FC236}">
                    <a16:creationId xmlns:a16="http://schemas.microsoft.com/office/drawing/2014/main" id="{3F8F5897-91C8-4949-B3E2-08E8C4D10561}"/>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8" name="Freeform: Shape 147">
                <a:extLst>
                  <a:ext uri="{FF2B5EF4-FFF2-40B4-BE49-F238E27FC236}">
                    <a16:creationId xmlns:a16="http://schemas.microsoft.com/office/drawing/2014/main" id="{818AF2B2-848E-432A-853D-4171DB436AB9}"/>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49" name="Freeform: Shape 148">
                <a:extLst>
                  <a:ext uri="{FF2B5EF4-FFF2-40B4-BE49-F238E27FC236}">
                    <a16:creationId xmlns:a16="http://schemas.microsoft.com/office/drawing/2014/main" id="{A95D8E15-C401-4021-A442-B2B29505E22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0" name="Freeform: Shape 149">
                <a:extLst>
                  <a:ext uri="{FF2B5EF4-FFF2-40B4-BE49-F238E27FC236}">
                    <a16:creationId xmlns:a16="http://schemas.microsoft.com/office/drawing/2014/main" id="{91B6E7C4-CA47-4FE7-84A9-629E655725F3}"/>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1" name="Freeform: Shape 150">
                <a:extLst>
                  <a:ext uri="{FF2B5EF4-FFF2-40B4-BE49-F238E27FC236}">
                    <a16:creationId xmlns:a16="http://schemas.microsoft.com/office/drawing/2014/main" id="{AD49B82B-2837-42BA-9DE4-DF33E912C8C5}"/>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2" name="Freeform: Shape 151">
                <a:extLst>
                  <a:ext uri="{FF2B5EF4-FFF2-40B4-BE49-F238E27FC236}">
                    <a16:creationId xmlns:a16="http://schemas.microsoft.com/office/drawing/2014/main" id="{173AEBBC-7300-434A-90D2-797E21B1434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3" name="Freeform: Shape 152">
                <a:extLst>
                  <a:ext uri="{FF2B5EF4-FFF2-40B4-BE49-F238E27FC236}">
                    <a16:creationId xmlns:a16="http://schemas.microsoft.com/office/drawing/2014/main" id="{079F400B-1FBB-4723-AE19-B242DD4F5F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4" name="Freeform: Shape 153">
                <a:extLst>
                  <a:ext uri="{FF2B5EF4-FFF2-40B4-BE49-F238E27FC236}">
                    <a16:creationId xmlns:a16="http://schemas.microsoft.com/office/drawing/2014/main" id="{F3220893-28AF-4796-89C4-497A3E0F7375}"/>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5" name="Freeform: Shape 154">
                <a:extLst>
                  <a:ext uri="{FF2B5EF4-FFF2-40B4-BE49-F238E27FC236}">
                    <a16:creationId xmlns:a16="http://schemas.microsoft.com/office/drawing/2014/main" id="{E37B6154-8BF3-4B1F-8CE6-4E1F92E2A75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6" name="Freeform: Shape 155">
                <a:extLst>
                  <a:ext uri="{FF2B5EF4-FFF2-40B4-BE49-F238E27FC236}">
                    <a16:creationId xmlns:a16="http://schemas.microsoft.com/office/drawing/2014/main" id="{AF054118-31C5-405F-98FD-C52552668115}"/>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7" name="Freeform: Shape 156">
                <a:extLst>
                  <a:ext uri="{FF2B5EF4-FFF2-40B4-BE49-F238E27FC236}">
                    <a16:creationId xmlns:a16="http://schemas.microsoft.com/office/drawing/2014/main" id="{BC580ECA-94B5-4EEE-8B3E-D13068010A8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8" name="Freeform: Shape 157">
                <a:extLst>
                  <a:ext uri="{FF2B5EF4-FFF2-40B4-BE49-F238E27FC236}">
                    <a16:creationId xmlns:a16="http://schemas.microsoft.com/office/drawing/2014/main" id="{B5EC5FD6-0D19-498D-BDFC-1C65B1405374}"/>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59" name="Freeform: Shape 158">
                <a:extLst>
                  <a:ext uri="{FF2B5EF4-FFF2-40B4-BE49-F238E27FC236}">
                    <a16:creationId xmlns:a16="http://schemas.microsoft.com/office/drawing/2014/main" id="{1F47A1FC-F8D5-4DF4-B1D1-0B0F9CD2BD6C}"/>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0" name="Freeform: Shape 159">
                <a:extLst>
                  <a:ext uri="{FF2B5EF4-FFF2-40B4-BE49-F238E27FC236}">
                    <a16:creationId xmlns:a16="http://schemas.microsoft.com/office/drawing/2014/main" id="{503D5622-B726-487F-B57C-23162F37592D}"/>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1" name="Freeform: Shape 160">
                <a:extLst>
                  <a:ext uri="{FF2B5EF4-FFF2-40B4-BE49-F238E27FC236}">
                    <a16:creationId xmlns:a16="http://schemas.microsoft.com/office/drawing/2014/main" id="{25E5A90C-2EF7-4B6F-A358-5BB4E600DD66}"/>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2" name="Freeform: Shape 161">
                <a:extLst>
                  <a:ext uri="{FF2B5EF4-FFF2-40B4-BE49-F238E27FC236}">
                    <a16:creationId xmlns:a16="http://schemas.microsoft.com/office/drawing/2014/main" id="{302D610A-8A29-4084-9D8E-4D2CC0453FA3}"/>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3" name="Freeform: Shape 162">
                <a:extLst>
                  <a:ext uri="{FF2B5EF4-FFF2-40B4-BE49-F238E27FC236}">
                    <a16:creationId xmlns:a16="http://schemas.microsoft.com/office/drawing/2014/main" id="{4512BE54-08BA-409A-9F16-0B3A63534F2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4" name="Freeform: Shape 163">
                <a:extLst>
                  <a:ext uri="{FF2B5EF4-FFF2-40B4-BE49-F238E27FC236}">
                    <a16:creationId xmlns:a16="http://schemas.microsoft.com/office/drawing/2014/main" id="{21517A1B-623C-4FB6-A8DE-C70DE126139A}"/>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5" name="Freeform: Shape 164">
                <a:extLst>
                  <a:ext uri="{FF2B5EF4-FFF2-40B4-BE49-F238E27FC236}">
                    <a16:creationId xmlns:a16="http://schemas.microsoft.com/office/drawing/2014/main" id="{8F788AA1-211E-4C56-B36D-9863A62BC9E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6" name="Freeform: Shape 165">
                <a:extLst>
                  <a:ext uri="{FF2B5EF4-FFF2-40B4-BE49-F238E27FC236}">
                    <a16:creationId xmlns:a16="http://schemas.microsoft.com/office/drawing/2014/main" id="{8B12D240-C258-4FE9-A423-E46A6773F17B}"/>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7" name="Freeform: Shape 166">
                <a:extLst>
                  <a:ext uri="{FF2B5EF4-FFF2-40B4-BE49-F238E27FC236}">
                    <a16:creationId xmlns:a16="http://schemas.microsoft.com/office/drawing/2014/main" id="{1A0AAA9A-6C12-4257-AC9C-FBFA0F0EEE0F}"/>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8" name="Freeform: Shape 167">
                <a:extLst>
                  <a:ext uri="{FF2B5EF4-FFF2-40B4-BE49-F238E27FC236}">
                    <a16:creationId xmlns:a16="http://schemas.microsoft.com/office/drawing/2014/main" id="{61819836-2D65-4DA6-B1B2-20437FAD689A}"/>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69" name="Freeform: Shape 168">
                <a:extLst>
                  <a:ext uri="{FF2B5EF4-FFF2-40B4-BE49-F238E27FC236}">
                    <a16:creationId xmlns:a16="http://schemas.microsoft.com/office/drawing/2014/main" id="{F89C4CF7-D75F-44C1-BC4D-DE7AA1E0D642}"/>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0" name="Freeform: Shape 169">
                <a:extLst>
                  <a:ext uri="{FF2B5EF4-FFF2-40B4-BE49-F238E27FC236}">
                    <a16:creationId xmlns:a16="http://schemas.microsoft.com/office/drawing/2014/main" id="{A00CB392-768D-49BF-BA72-092945C55AC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1" name="Freeform: Shape 170">
                <a:extLst>
                  <a:ext uri="{FF2B5EF4-FFF2-40B4-BE49-F238E27FC236}">
                    <a16:creationId xmlns:a16="http://schemas.microsoft.com/office/drawing/2014/main" id="{CF276FAA-41F5-4B48-9482-8481D80FD916}"/>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2" name="Freeform: Shape 171">
                <a:extLst>
                  <a:ext uri="{FF2B5EF4-FFF2-40B4-BE49-F238E27FC236}">
                    <a16:creationId xmlns:a16="http://schemas.microsoft.com/office/drawing/2014/main" id="{B023AAE1-1E09-438C-94E4-1AA2E1261749}"/>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3" name="Freeform: Shape 172">
                <a:extLst>
                  <a:ext uri="{FF2B5EF4-FFF2-40B4-BE49-F238E27FC236}">
                    <a16:creationId xmlns:a16="http://schemas.microsoft.com/office/drawing/2014/main" id="{6AF45571-CE43-461D-A8D7-2B47BADAC7A2}"/>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4" name="Freeform: Shape 173">
                <a:extLst>
                  <a:ext uri="{FF2B5EF4-FFF2-40B4-BE49-F238E27FC236}">
                    <a16:creationId xmlns:a16="http://schemas.microsoft.com/office/drawing/2014/main" id="{D5EB8CB6-6D13-433E-A200-C3F33606CBA0}"/>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5" name="Freeform: Shape 174">
                <a:extLst>
                  <a:ext uri="{FF2B5EF4-FFF2-40B4-BE49-F238E27FC236}">
                    <a16:creationId xmlns:a16="http://schemas.microsoft.com/office/drawing/2014/main" id="{F97E0D79-0FE9-4E61-B180-D44663AE43F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6" name="Freeform: Shape 175">
                <a:extLst>
                  <a:ext uri="{FF2B5EF4-FFF2-40B4-BE49-F238E27FC236}">
                    <a16:creationId xmlns:a16="http://schemas.microsoft.com/office/drawing/2014/main" id="{0E7A30CB-3A49-440A-8BFF-DDECDE64AFB9}"/>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7" name="Freeform: Shape 176">
                <a:extLst>
                  <a:ext uri="{FF2B5EF4-FFF2-40B4-BE49-F238E27FC236}">
                    <a16:creationId xmlns:a16="http://schemas.microsoft.com/office/drawing/2014/main" id="{2C9C1DFA-72DD-49AD-8233-893910818926}"/>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8" name="Freeform: Shape 177">
                <a:extLst>
                  <a:ext uri="{FF2B5EF4-FFF2-40B4-BE49-F238E27FC236}">
                    <a16:creationId xmlns:a16="http://schemas.microsoft.com/office/drawing/2014/main" id="{01E06A40-B44B-42D2-8166-86EA7127713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9" name="Freeform: Shape 178">
                <a:extLst>
                  <a:ext uri="{FF2B5EF4-FFF2-40B4-BE49-F238E27FC236}">
                    <a16:creationId xmlns:a16="http://schemas.microsoft.com/office/drawing/2014/main" id="{AAD1390C-B164-4DA1-8585-4920E900C857}"/>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0" name="Freeform: Shape 179">
                <a:extLst>
                  <a:ext uri="{FF2B5EF4-FFF2-40B4-BE49-F238E27FC236}">
                    <a16:creationId xmlns:a16="http://schemas.microsoft.com/office/drawing/2014/main" id="{6E37C65D-A0AE-4C3D-871A-FC32207011DF}"/>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1" name="Freeform: Shape 180">
                <a:extLst>
                  <a:ext uri="{FF2B5EF4-FFF2-40B4-BE49-F238E27FC236}">
                    <a16:creationId xmlns:a16="http://schemas.microsoft.com/office/drawing/2014/main" id="{0F946D8A-AA88-4AD8-8CFC-060E4352D7C7}"/>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2" name="Freeform: Shape 181">
                <a:extLst>
                  <a:ext uri="{FF2B5EF4-FFF2-40B4-BE49-F238E27FC236}">
                    <a16:creationId xmlns:a16="http://schemas.microsoft.com/office/drawing/2014/main" id="{26C69E7E-139D-4304-9A47-E443E0325007}"/>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3" name="Freeform: Shape 182">
                <a:extLst>
                  <a:ext uri="{FF2B5EF4-FFF2-40B4-BE49-F238E27FC236}">
                    <a16:creationId xmlns:a16="http://schemas.microsoft.com/office/drawing/2014/main" id="{643619BB-998A-4688-9EA8-E1A29493B65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4" name="Freeform: Shape 183">
                <a:extLst>
                  <a:ext uri="{FF2B5EF4-FFF2-40B4-BE49-F238E27FC236}">
                    <a16:creationId xmlns:a16="http://schemas.microsoft.com/office/drawing/2014/main" id="{CA567F32-881E-43C4-BBB0-CDDAFDD276A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5" name="Freeform: Shape 184">
                <a:extLst>
                  <a:ext uri="{FF2B5EF4-FFF2-40B4-BE49-F238E27FC236}">
                    <a16:creationId xmlns:a16="http://schemas.microsoft.com/office/drawing/2014/main" id="{D1E4C6D4-84CE-4DDC-AC0F-FEDBD9A4BC7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6" name="Freeform: Shape 185">
                <a:extLst>
                  <a:ext uri="{FF2B5EF4-FFF2-40B4-BE49-F238E27FC236}">
                    <a16:creationId xmlns:a16="http://schemas.microsoft.com/office/drawing/2014/main" id="{0A2F5831-8F83-4A7E-8185-CA727AF7CAA1}"/>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7" name="Freeform: Shape 186">
                <a:extLst>
                  <a:ext uri="{FF2B5EF4-FFF2-40B4-BE49-F238E27FC236}">
                    <a16:creationId xmlns:a16="http://schemas.microsoft.com/office/drawing/2014/main" id="{33B1C91A-AFEE-4375-83C7-8C346ECB6CB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8" name="Freeform: Shape 187">
                <a:extLst>
                  <a:ext uri="{FF2B5EF4-FFF2-40B4-BE49-F238E27FC236}">
                    <a16:creationId xmlns:a16="http://schemas.microsoft.com/office/drawing/2014/main" id="{8F328456-0E85-48D3-820F-81CCF861C7C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spTree>
    <p:extLst>
      <p:ext uri="{BB962C8B-B14F-4D97-AF65-F5344CB8AC3E}">
        <p14:creationId xmlns:p14="http://schemas.microsoft.com/office/powerpoint/2010/main" val="1075509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FAE6CF7E-C57A-4CC1-92F5-932C54C8D405}"/>
              </a:ext>
              <a:ext uri="{C183D7F6-B498-43B3-948B-1728B52AA6E4}">
                <adec:decorative xmlns:adec="http://schemas.microsoft.com/office/drawing/2017/decorative" val="1"/>
              </a:ext>
            </a:extLst>
          </p:cNvPr>
          <p:cNvGrpSpPr/>
          <p:nvPr userDrawn="1"/>
        </p:nvGrpSpPr>
        <p:grpSpPr>
          <a:xfrm>
            <a:off x="8553423" y="5619750"/>
            <a:ext cx="1295427" cy="1238250"/>
            <a:chOff x="3121343" y="4864099"/>
            <a:chExt cx="2085971" cy="1993901"/>
          </a:xfrm>
          <a:solidFill>
            <a:schemeClr val="accent3">
              <a:alpha val="20000"/>
            </a:schemeClr>
          </a:solidFill>
        </p:grpSpPr>
        <p:sp>
          <p:nvSpPr>
            <p:cNvPr id="176" name="Freeform: Shape 175">
              <a:extLst>
                <a:ext uri="{FF2B5EF4-FFF2-40B4-BE49-F238E27FC236}">
                  <a16:creationId xmlns:a16="http://schemas.microsoft.com/office/drawing/2014/main" id="{346635BB-0BF8-4643-9F1B-010FA1A03E12}"/>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7" name="Freeform: Shape 176">
              <a:extLst>
                <a:ext uri="{FF2B5EF4-FFF2-40B4-BE49-F238E27FC236}">
                  <a16:creationId xmlns:a16="http://schemas.microsoft.com/office/drawing/2014/main" id="{51262E8E-82E0-4624-AFB8-23B54281680A}"/>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8" name="Freeform: Shape 177">
              <a:extLst>
                <a:ext uri="{FF2B5EF4-FFF2-40B4-BE49-F238E27FC236}">
                  <a16:creationId xmlns:a16="http://schemas.microsoft.com/office/drawing/2014/main" id="{04EB1CCB-9D2B-433C-A6A6-31EF2FD52707}"/>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9" name="Freeform: Shape 178">
              <a:extLst>
                <a:ext uri="{FF2B5EF4-FFF2-40B4-BE49-F238E27FC236}">
                  <a16:creationId xmlns:a16="http://schemas.microsoft.com/office/drawing/2014/main" id="{2E32FBF0-95B3-491B-98C2-1FA51CB41D86}"/>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0" name="Freeform: Shape 179">
              <a:extLst>
                <a:ext uri="{FF2B5EF4-FFF2-40B4-BE49-F238E27FC236}">
                  <a16:creationId xmlns:a16="http://schemas.microsoft.com/office/drawing/2014/main" id="{175C8DFE-88AC-4A43-8617-6981B300741C}"/>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1" name="Freeform: Shape 180">
              <a:extLst>
                <a:ext uri="{FF2B5EF4-FFF2-40B4-BE49-F238E27FC236}">
                  <a16:creationId xmlns:a16="http://schemas.microsoft.com/office/drawing/2014/main" id="{5B21DC5C-19E3-4D2E-90AA-635A88E641CD}"/>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2" name="Freeform: Shape 181">
              <a:extLst>
                <a:ext uri="{FF2B5EF4-FFF2-40B4-BE49-F238E27FC236}">
                  <a16:creationId xmlns:a16="http://schemas.microsoft.com/office/drawing/2014/main" id="{C26FCF53-F438-4A58-8FD2-CAE3D52D4AE0}"/>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3" name="Freeform: Shape 182">
              <a:extLst>
                <a:ext uri="{FF2B5EF4-FFF2-40B4-BE49-F238E27FC236}">
                  <a16:creationId xmlns:a16="http://schemas.microsoft.com/office/drawing/2014/main" id="{C765ABAF-84C1-42E2-99D9-929B7EC508BF}"/>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4" name="Freeform: Shape 183">
              <a:extLst>
                <a:ext uri="{FF2B5EF4-FFF2-40B4-BE49-F238E27FC236}">
                  <a16:creationId xmlns:a16="http://schemas.microsoft.com/office/drawing/2014/main" id="{B42C9D2F-6284-4BD9-BCFF-5C32F7FDF984}"/>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5" name="Freeform: Shape 184">
              <a:extLst>
                <a:ext uri="{FF2B5EF4-FFF2-40B4-BE49-F238E27FC236}">
                  <a16:creationId xmlns:a16="http://schemas.microsoft.com/office/drawing/2014/main" id="{1C3E7263-685E-46D8-A7F6-E632D38676D9}"/>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6" name="Freeform: Shape 185">
              <a:extLst>
                <a:ext uri="{FF2B5EF4-FFF2-40B4-BE49-F238E27FC236}">
                  <a16:creationId xmlns:a16="http://schemas.microsoft.com/office/drawing/2014/main" id="{990B5B3D-13E1-4E49-8B22-2E4206621B28}"/>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7" name="Freeform: Shape 186">
              <a:extLst>
                <a:ext uri="{FF2B5EF4-FFF2-40B4-BE49-F238E27FC236}">
                  <a16:creationId xmlns:a16="http://schemas.microsoft.com/office/drawing/2014/main" id="{4670F691-09A7-4616-8803-51D0BF1D499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8" name="Freeform: Shape 187">
              <a:extLst>
                <a:ext uri="{FF2B5EF4-FFF2-40B4-BE49-F238E27FC236}">
                  <a16:creationId xmlns:a16="http://schemas.microsoft.com/office/drawing/2014/main" id="{7E456B34-1D7D-46B7-9864-E6F3D5EEF702}"/>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2" name="Freeform: Shape 1">
            <a:extLst>
              <a:ext uri="{FF2B5EF4-FFF2-40B4-BE49-F238E27FC236}">
                <a16:creationId xmlns:a16="http://schemas.microsoft.com/office/drawing/2014/main" id="{88347124-F829-49F3-A411-9BDBF2A03C8A}"/>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nvGrpSpPr>
          <p:cNvPr id="23" name="Graphic 38">
            <a:extLst>
              <a:ext uri="{FF2B5EF4-FFF2-40B4-BE49-F238E27FC236}">
                <a16:creationId xmlns:a16="http://schemas.microsoft.com/office/drawing/2014/main" id="{9F14A5DD-2657-4346-AC8D-77FFFA0A1DB8}"/>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24" name="Freeform: Shape 23">
              <a:extLst>
                <a:ext uri="{FF2B5EF4-FFF2-40B4-BE49-F238E27FC236}">
                  <a16:creationId xmlns:a16="http://schemas.microsoft.com/office/drawing/2014/main" id="{0D472844-E6F3-47F6-B54F-5B2F665A6392}"/>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7939D725-4408-4EAA-BD85-8B6A289020D8}"/>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28" name="Title 1">
            <a:extLst>
              <a:ext uri="{FF2B5EF4-FFF2-40B4-BE49-F238E27FC236}">
                <a16:creationId xmlns:a16="http://schemas.microsoft.com/office/drawing/2014/main" id="{7792A114-7099-4B73-8CFF-1CD310B6C293}"/>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190" name="Date Placeholder 178">
            <a:extLst>
              <a:ext uri="{FF2B5EF4-FFF2-40B4-BE49-F238E27FC236}">
                <a16:creationId xmlns:a16="http://schemas.microsoft.com/office/drawing/2014/main" id="{D3ABC542-2E09-4DFF-BDC3-4E62CADE0205}"/>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C0568F-202B-4708-BB91-011816FBA5F0}"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5/8/2021</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191" name="Footer Placeholder 179">
            <a:extLst>
              <a:ext uri="{FF2B5EF4-FFF2-40B4-BE49-F238E27FC236}">
                <a16:creationId xmlns:a16="http://schemas.microsoft.com/office/drawing/2014/main" id="{EE59BB7C-0E79-4D99-98A2-6B6BB261A89C}"/>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192" name="Slide Number Placeholder 180">
            <a:extLst>
              <a:ext uri="{FF2B5EF4-FFF2-40B4-BE49-F238E27FC236}">
                <a16:creationId xmlns:a16="http://schemas.microsoft.com/office/drawing/2014/main" id="{28A48916-E63A-42EF-B5F2-0212F4E255B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1133807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grpSp>
        <p:nvGrpSpPr>
          <p:cNvPr id="23" name="Graphic 38">
            <a:extLst>
              <a:ext uri="{FF2B5EF4-FFF2-40B4-BE49-F238E27FC236}">
                <a16:creationId xmlns:a16="http://schemas.microsoft.com/office/drawing/2014/main" id="{3E8CD31A-1394-452A-9559-656ECA14585A}"/>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24" name="Freeform: Shape 23">
              <a:extLst>
                <a:ext uri="{FF2B5EF4-FFF2-40B4-BE49-F238E27FC236}">
                  <a16:creationId xmlns:a16="http://schemas.microsoft.com/office/drawing/2014/main" id="{85E4E1EC-F0F2-4B35-9091-2F6FA0A0F7A0}"/>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26AA8D4E-47DD-4F4A-A460-D2D3D52A6F83}"/>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26" name="Group 25">
            <a:extLst>
              <a:ext uri="{FF2B5EF4-FFF2-40B4-BE49-F238E27FC236}">
                <a16:creationId xmlns:a16="http://schemas.microsoft.com/office/drawing/2014/main" id="{4CDB39CA-1C6B-4D29-8511-53EB2EE2C24C}"/>
              </a:ext>
              <a:ext uri="{C183D7F6-B498-43B3-948B-1728B52AA6E4}">
                <adec:decorative xmlns:adec="http://schemas.microsoft.com/office/drawing/2017/decorative" val="1"/>
              </a:ext>
            </a:extLst>
          </p:cNvPr>
          <p:cNvGrpSpPr/>
          <p:nvPr userDrawn="1"/>
        </p:nvGrpSpPr>
        <p:grpSpPr>
          <a:xfrm>
            <a:off x="8553423" y="5619750"/>
            <a:ext cx="1295427" cy="1238250"/>
            <a:chOff x="3121343" y="4864099"/>
            <a:chExt cx="2085971" cy="1993901"/>
          </a:xfrm>
          <a:solidFill>
            <a:schemeClr val="accent3">
              <a:alpha val="20000"/>
            </a:schemeClr>
          </a:solidFill>
        </p:grpSpPr>
        <p:sp>
          <p:nvSpPr>
            <p:cNvPr id="27" name="Freeform: Shape 26">
              <a:extLst>
                <a:ext uri="{FF2B5EF4-FFF2-40B4-BE49-F238E27FC236}">
                  <a16:creationId xmlns:a16="http://schemas.microsoft.com/office/drawing/2014/main" id="{913293D6-0ECB-489A-A405-EAE446F30E8A}"/>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8" name="Freeform: Shape 27">
              <a:extLst>
                <a:ext uri="{FF2B5EF4-FFF2-40B4-BE49-F238E27FC236}">
                  <a16:creationId xmlns:a16="http://schemas.microsoft.com/office/drawing/2014/main" id="{84505F60-82CB-4E69-9408-A65B5BE7C98C}"/>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id="{CE3B5578-536F-4B38-89D2-C859EFB9E536}"/>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321C8DF3-1F8E-4B0D-B578-67D7E3A7F797}"/>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8" name="Freeform: Shape 47">
              <a:extLst>
                <a:ext uri="{FF2B5EF4-FFF2-40B4-BE49-F238E27FC236}">
                  <a16:creationId xmlns:a16="http://schemas.microsoft.com/office/drawing/2014/main" id="{3EF634BD-8B6E-4470-B471-CCD9D52208E9}"/>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9" name="Freeform: Shape 48">
              <a:extLst>
                <a:ext uri="{FF2B5EF4-FFF2-40B4-BE49-F238E27FC236}">
                  <a16:creationId xmlns:a16="http://schemas.microsoft.com/office/drawing/2014/main" id="{6D4EA52A-34A3-4161-A9CE-86569A099639}"/>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0" name="Freeform: Shape 49">
              <a:extLst>
                <a:ext uri="{FF2B5EF4-FFF2-40B4-BE49-F238E27FC236}">
                  <a16:creationId xmlns:a16="http://schemas.microsoft.com/office/drawing/2014/main" id="{89F976BC-5664-4D19-8DC2-C83D9F201025}"/>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1" name="Freeform: Shape 50">
              <a:extLst>
                <a:ext uri="{FF2B5EF4-FFF2-40B4-BE49-F238E27FC236}">
                  <a16:creationId xmlns:a16="http://schemas.microsoft.com/office/drawing/2014/main" id="{4FE844F3-0151-483D-A445-DF19C1CA237C}"/>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2" name="Freeform: Shape 51">
              <a:extLst>
                <a:ext uri="{FF2B5EF4-FFF2-40B4-BE49-F238E27FC236}">
                  <a16:creationId xmlns:a16="http://schemas.microsoft.com/office/drawing/2014/main" id="{3602D36A-92EE-4D58-8B1E-A7C32FA38A81}"/>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3" name="Freeform: Shape 52">
              <a:extLst>
                <a:ext uri="{FF2B5EF4-FFF2-40B4-BE49-F238E27FC236}">
                  <a16:creationId xmlns:a16="http://schemas.microsoft.com/office/drawing/2014/main" id="{54D3E311-8682-432D-96C1-892E0A7B846F}"/>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2F6A277D-D709-4AAD-A2BE-7F002BC0B1A4}"/>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5" name="Freeform: Shape 54">
              <a:extLst>
                <a:ext uri="{FF2B5EF4-FFF2-40B4-BE49-F238E27FC236}">
                  <a16:creationId xmlns:a16="http://schemas.microsoft.com/office/drawing/2014/main" id="{692A7F87-C5D7-4B71-8667-833F96C3F29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6" name="Freeform: Shape 55">
              <a:extLst>
                <a:ext uri="{FF2B5EF4-FFF2-40B4-BE49-F238E27FC236}">
                  <a16:creationId xmlns:a16="http://schemas.microsoft.com/office/drawing/2014/main" id="{74ABB7F8-185E-406E-84D5-2ADDC019320A}"/>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2" name="Freeform: Shape 1">
            <a:extLst>
              <a:ext uri="{FF2B5EF4-FFF2-40B4-BE49-F238E27FC236}">
                <a16:creationId xmlns:a16="http://schemas.microsoft.com/office/drawing/2014/main" id="{32343BE2-F9F3-467E-BAC0-182941FCBCD2}"/>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Title 1">
            <a:extLst>
              <a:ext uri="{FF2B5EF4-FFF2-40B4-BE49-F238E27FC236}">
                <a16:creationId xmlns:a16="http://schemas.microsoft.com/office/drawing/2014/main" id="{3193E6E4-C8EE-470B-AABB-B46374938AA4}"/>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31" name="Date Placeholder 178">
            <a:extLst>
              <a:ext uri="{FF2B5EF4-FFF2-40B4-BE49-F238E27FC236}">
                <a16:creationId xmlns:a16="http://schemas.microsoft.com/office/drawing/2014/main" id="{9BFD1C1A-363C-4909-95D6-9AF44B452A54}"/>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D1AEA5A-37AC-40E1-8B11-EA98738BFB54}"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5/8/2021</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32" name="Footer Placeholder 179">
            <a:extLst>
              <a:ext uri="{FF2B5EF4-FFF2-40B4-BE49-F238E27FC236}">
                <a16:creationId xmlns:a16="http://schemas.microsoft.com/office/drawing/2014/main" id="{77213597-1706-40A7-8726-C468FB7F438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33" name="Slide Number Placeholder 180">
            <a:extLst>
              <a:ext uri="{FF2B5EF4-FFF2-40B4-BE49-F238E27FC236}">
                <a16:creationId xmlns:a16="http://schemas.microsoft.com/office/drawing/2014/main" id="{1BB201C7-C50B-4E2B-95EF-E5FFAF698DBA}"/>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3293150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AD96798-1C42-49B1-99B2-BD7FA12760FC}"/>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18" name="Title 1">
            <a:extLst>
              <a:ext uri="{FF2B5EF4-FFF2-40B4-BE49-F238E27FC236}">
                <a16:creationId xmlns:a16="http://schemas.microsoft.com/office/drawing/2014/main" id="{00FC1B25-A4F4-4E8E-931D-D383946C91FC}"/>
              </a:ext>
            </a:extLst>
          </p:cNvPr>
          <p:cNvSpPr>
            <a:spLocks noGrp="1"/>
          </p:cNvSpPr>
          <p:nvPr>
            <p:ph type="title"/>
          </p:nvPr>
        </p:nvSpPr>
        <p:spPr>
          <a:xfrm>
            <a:off x="2838271" y="1010170"/>
            <a:ext cx="5178019" cy="3713638"/>
          </a:xfrm>
        </p:spPr>
        <p:txBody>
          <a:bodyPr anchor="ctr"/>
          <a:lstStyle>
            <a:lvl1pPr algn="ctr">
              <a:lnSpc>
                <a:spcPct val="100000"/>
              </a:lnSpc>
              <a:defRPr/>
            </a:lvl1pPr>
          </a:lstStyle>
          <a:p>
            <a:r>
              <a:rPr lang="en-US"/>
              <a:t>Click to edit Master title style</a:t>
            </a:r>
            <a:endParaRPr lang="en-US" dirty="0"/>
          </a:p>
        </p:txBody>
      </p:sp>
      <p:sp>
        <p:nvSpPr>
          <p:cNvPr id="36" name="Text Placeholder 34">
            <a:extLst>
              <a:ext uri="{FF2B5EF4-FFF2-40B4-BE49-F238E27FC236}">
                <a16:creationId xmlns:a16="http://schemas.microsoft.com/office/drawing/2014/main" id="{72818B4A-C05A-428C-A790-B75EA386A25F}"/>
              </a:ext>
            </a:extLst>
          </p:cNvPr>
          <p:cNvSpPr>
            <a:spLocks noGrp="1"/>
          </p:cNvSpPr>
          <p:nvPr>
            <p:ph type="body" sz="quarter" idx="13" hasCustomPrompt="1"/>
          </p:nvPr>
        </p:nvSpPr>
        <p:spPr>
          <a:xfrm>
            <a:off x="2838044" y="4914900"/>
            <a:ext cx="5178514" cy="819076"/>
          </a:xfrm>
        </p:spPr>
        <p:txBody>
          <a:bodyPr/>
          <a:lstStyle>
            <a:lvl1pPr algn="ctr">
              <a:buFontTx/>
              <a:buNone/>
              <a:defRPr/>
            </a:lvl1pPr>
          </a:lstStyle>
          <a:p>
            <a:pPr lvl="0"/>
            <a:r>
              <a:rPr lang="en-US" dirty="0"/>
              <a:t>Click to add text</a:t>
            </a:r>
          </a:p>
        </p:txBody>
      </p:sp>
      <p:sp>
        <p:nvSpPr>
          <p:cNvPr id="19" name="Freeform: Shape 18">
            <a:extLst>
              <a:ext uri="{FF2B5EF4-FFF2-40B4-BE49-F238E27FC236}">
                <a16:creationId xmlns:a16="http://schemas.microsoft.com/office/drawing/2014/main" id="{176E197B-E174-4C9D-87E5-0B9B08708760}"/>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517AB840-B4B7-452B-B062-6C9CF8426132}"/>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9FE5D1B6-33F6-4BAA-9D02-679E176F39C4}"/>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0DCCBCA1-466D-44C6-93ED-2E02B623DB0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2CC7CBB9-9855-4B27-93BF-506D5D17E85B}"/>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26" name="Date Placeholder 178">
            <a:extLst>
              <a:ext uri="{FF2B5EF4-FFF2-40B4-BE49-F238E27FC236}">
                <a16:creationId xmlns:a16="http://schemas.microsoft.com/office/drawing/2014/main" id="{D3B95CCB-4EDF-4C85-82FC-E5FD2A4715E6}"/>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A3B2975-FE31-4158-90C9-90E7809545F2}"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5/8/2021</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7" name="Footer Placeholder 179">
            <a:extLst>
              <a:ext uri="{FF2B5EF4-FFF2-40B4-BE49-F238E27FC236}">
                <a16:creationId xmlns:a16="http://schemas.microsoft.com/office/drawing/2014/main" id="{D8096E0F-A3CE-40F7-AA9D-B43562213203}"/>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grpSp>
        <p:nvGrpSpPr>
          <p:cNvPr id="28" name="Graphic 185">
            <a:extLst>
              <a:ext uri="{FF2B5EF4-FFF2-40B4-BE49-F238E27FC236}">
                <a16:creationId xmlns:a16="http://schemas.microsoft.com/office/drawing/2014/main" id="{59F51AE6-E003-46BA-A25A-6AFBDC3E73DA}"/>
              </a:ext>
              <a:ext uri="{C183D7F6-B498-43B3-948B-1728B52AA6E4}">
                <adec:decorative xmlns:adec="http://schemas.microsoft.com/office/drawing/2017/decorative" val="1"/>
              </a:ext>
            </a:extLst>
          </p:cNvPr>
          <p:cNvGrpSpPr/>
          <p:nvPr userDrawn="1"/>
        </p:nvGrpSpPr>
        <p:grpSpPr>
          <a:xfrm>
            <a:off x="10428621" y="5660492"/>
            <a:ext cx="1054467" cy="469689"/>
            <a:chOff x="9841624" y="4115729"/>
            <a:chExt cx="602170" cy="268223"/>
          </a:xfrm>
          <a:solidFill>
            <a:schemeClr val="tx1"/>
          </a:solidFill>
        </p:grpSpPr>
        <p:sp>
          <p:nvSpPr>
            <p:cNvPr id="29" name="Freeform: Shape 28">
              <a:extLst>
                <a:ext uri="{FF2B5EF4-FFF2-40B4-BE49-F238E27FC236}">
                  <a16:creationId xmlns:a16="http://schemas.microsoft.com/office/drawing/2014/main" id="{03F73C8B-6AB5-41EB-99EA-3C94CBEBB481}"/>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1A666D36-3657-4085-84AA-126594195C1A}"/>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B12CF5CD-903D-4879-BBD3-A79140E8186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2" name="Freeform: Shape 31">
              <a:extLst>
                <a:ext uri="{FF2B5EF4-FFF2-40B4-BE49-F238E27FC236}">
                  <a16:creationId xmlns:a16="http://schemas.microsoft.com/office/drawing/2014/main" id="{9EF969CD-CBA7-44B8-9544-660D7487A3D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3" name="Freeform: Shape 32">
              <a:extLst>
                <a:ext uri="{FF2B5EF4-FFF2-40B4-BE49-F238E27FC236}">
                  <a16:creationId xmlns:a16="http://schemas.microsoft.com/office/drawing/2014/main" id="{6E91C2FB-38ED-4DF7-8F1F-3211A0592A47}"/>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34" name="Slide Number Placeholder 180">
            <a:extLst>
              <a:ext uri="{FF2B5EF4-FFF2-40B4-BE49-F238E27FC236}">
                <a16:creationId xmlns:a16="http://schemas.microsoft.com/office/drawing/2014/main" id="{383FF74A-FDDF-4768-9C1E-E6F3E66228E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srgbClr val="898989"/>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srgbClr val="898989"/>
              </a:solidFill>
              <a:effectLst/>
              <a:uLnTx/>
              <a:uFillTx/>
              <a:latin typeface="Source Sans Pro"/>
              <a:cs typeface="+mn-cs"/>
            </a:endParaRPr>
          </a:p>
        </p:txBody>
      </p:sp>
    </p:spTree>
    <p:extLst>
      <p:ext uri="{BB962C8B-B14F-4D97-AF65-F5344CB8AC3E}">
        <p14:creationId xmlns:p14="http://schemas.microsoft.com/office/powerpoint/2010/main" val="11937181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grpSp>
        <p:nvGrpSpPr>
          <p:cNvPr id="34" name="Graphic 4">
            <a:extLst>
              <a:ext uri="{FF2B5EF4-FFF2-40B4-BE49-F238E27FC236}">
                <a16:creationId xmlns:a16="http://schemas.microsoft.com/office/drawing/2014/main" id="{F6919F4A-127D-4827-9E80-D8662425CC16}"/>
              </a:ext>
              <a:ext uri="{C183D7F6-B498-43B3-948B-1728B52AA6E4}">
                <adec:decorative xmlns:adec="http://schemas.microsoft.com/office/drawing/2017/decorative" val="1"/>
              </a:ext>
            </a:extLst>
          </p:cNvPr>
          <p:cNvGrpSpPr/>
          <p:nvPr userDrawn="1"/>
        </p:nvGrpSpPr>
        <p:grpSpPr>
          <a:xfrm>
            <a:off x="10510458" y="477557"/>
            <a:ext cx="975170" cy="975170"/>
            <a:chOff x="5829300" y="3162300"/>
            <a:chExt cx="532257" cy="532257"/>
          </a:xfrm>
          <a:solidFill>
            <a:schemeClr val="tx1"/>
          </a:solidFill>
        </p:grpSpPr>
        <p:sp>
          <p:nvSpPr>
            <p:cNvPr id="35" name="Freeform: Shape 34">
              <a:extLst>
                <a:ext uri="{FF2B5EF4-FFF2-40B4-BE49-F238E27FC236}">
                  <a16:creationId xmlns:a16="http://schemas.microsoft.com/office/drawing/2014/main" id="{E4F0C362-E345-4C93-8DBC-55525E213FE2}"/>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6" name="Freeform: Shape 35">
              <a:extLst>
                <a:ext uri="{FF2B5EF4-FFF2-40B4-BE49-F238E27FC236}">
                  <a16:creationId xmlns:a16="http://schemas.microsoft.com/office/drawing/2014/main" id="{246589FF-4A9D-484E-95B0-A0C39A326BFF}"/>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CCC09BAE-0430-4149-BDEC-23DD9C37ACC2}"/>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8" name="Freeform: Shape 37">
              <a:extLst>
                <a:ext uri="{FF2B5EF4-FFF2-40B4-BE49-F238E27FC236}">
                  <a16:creationId xmlns:a16="http://schemas.microsoft.com/office/drawing/2014/main" id="{4F6CC180-FC7F-4A8E-BACC-034FD0C68CA9}"/>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9" name="Freeform: Shape 38">
              <a:extLst>
                <a:ext uri="{FF2B5EF4-FFF2-40B4-BE49-F238E27FC236}">
                  <a16:creationId xmlns:a16="http://schemas.microsoft.com/office/drawing/2014/main" id="{A137FFAD-2383-4411-A9CD-B0DCBF8452F9}"/>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6F7ADA10-97E6-406B-955B-4DF941688C55}"/>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E5ED4958-089A-40EE-BEF8-D2DA3283FE41}"/>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6BBC70D8-0977-4E3E-BDCC-5DB32F534597}"/>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22F37D25-C4FD-4978-AE31-636891A33D69}"/>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4" name="Freeform: Shape 43">
              <a:extLst>
                <a:ext uri="{FF2B5EF4-FFF2-40B4-BE49-F238E27FC236}">
                  <a16:creationId xmlns:a16="http://schemas.microsoft.com/office/drawing/2014/main" id="{42DD3606-BA69-4959-9335-377E9AA120FF}"/>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5" name="Freeform: Shape 44">
              <a:extLst>
                <a:ext uri="{FF2B5EF4-FFF2-40B4-BE49-F238E27FC236}">
                  <a16:creationId xmlns:a16="http://schemas.microsoft.com/office/drawing/2014/main" id="{F5B11ABC-F37E-4946-9A7B-90D363182626}"/>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6" name="Freeform: Shape 45">
              <a:extLst>
                <a:ext uri="{FF2B5EF4-FFF2-40B4-BE49-F238E27FC236}">
                  <a16:creationId xmlns:a16="http://schemas.microsoft.com/office/drawing/2014/main" id="{D86B1D23-2F36-4086-9CF7-D76D833D2282}"/>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7" name="Freeform: Shape 46">
              <a:extLst>
                <a:ext uri="{FF2B5EF4-FFF2-40B4-BE49-F238E27FC236}">
                  <a16:creationId xmlns:a16="http://schemas.microsoft.com/office/drawing/2014/main" id="{A3AE423B-5BB8-454B-B2D6-85AE6185C587}"/>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52" name="Group 51">
            <a:extLst>
              <a:ext uri="{FF2B5EF4-FFF2-40B4-BE49-F238E27FC236}">
                <a16:creationId xmlns:a16="http://schemas.microsoft.com/office/drawing/2014/main" id="{3BF87D25-4424-40BA-B114-A4FB8BDFE843}"/>
              </a:ext>
              <a:ext uri="{C183D7F6-B498-43B3-948B-1728B52AA6E4}">
                <adec:decorative xmlns:adec="http://schemas.microsoft.com/office/drawing/2017/decorative" val="1"/>
              </a:ext>
            </a:extLst>
          </p:cNvPr>
          <p:cNvGrpSpPr/>
          <p:nvPr userDrawn="1"/>
        </p:nvGrpSpPr>
        <p:grpSpPr>
          <a:xfrm>
            <a:off x="0" y="681037"/>
            <a:ext cx="1170294" cy="709661"/>
            <a:chOff x="0" y="681037"/>
            <a:chExt cx="1170294" cy="709661"/>
          </a:xfrm>
        </p:grpSpPr>
        <p:sp>
          <p:nvSpPr>
            <p:cNvPr id="53" name="Freeform: Shape 52">
              <a:extLst>
                <a:ext uri="{FF2B5EF4-FFF2-40B4-BE49-F238E27FC236}">
                  <a16:creationId xmlns:a16="http://schemas.microsoft.com/office/drawing/2014/main" id="{B567477D-2972-4718-B0A2-9FC97531B87F}"/>
                </a:ext>
                <a:ext uri="{C183D7F6-B498-43B3-948B-1728B52AA6E4}">
                  <adec:decorative xmlns:adec="http://schemas.microsoft.com/office/drawing/2017/decorative" val="1"/>
                </a:ext>
              </a:extLst>
            </p:cNvPr>
            <p:cNvSpPr/>
            <p:nvPr userDrawn="1"/>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52D08859-301B-4802-95D8-B8A552752B90}"/>
                </a:ext>
                <a:ext uri="{C183D7F6-B498-43B3-948B-1728B52AA6E4}">
                  <adec:decorative xmlns:adec="http://schemas.microsoft.com/office/drawing/2017/decorative" val="1"/>
                </a:ext>
              </a:extLst>
            </p:cNvPr>
            <p:cNvSpPr/>
            <p:nvPr userDrawn="1"/>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48" name="Title 1">
            <a:extLst>
              <a:ext uri="{FF2B5EF4-FFF2-40B4-BE49-F238E27FC236}">
                <a16:creationId xmlns:a16="http://schemas.microsoft.com/office/drawing/2014/main" id="{430ADD3E-99CC-43CF-9A97-D44AA54C5F1E}"/>
              </a:ext>
            </a:extLst>
          </p:cNvPr>
          <p:cNvSpPr>
            <a:spLocks noGrp="1"/>
          </p:cNvSpPr>
          <p:nvPr>
            <p:ph type="title"/>
          </p:nvPr>
        </p:nvSpPr>
        <p:spPr>
          <a:xfrm>
            <a:off x="1331088" y="565739"/>
            <a:ext cx="9745883" cy="1124949"/>
          </a:xfrm>
        </p:spPr>
        <p:txBody>
          <a:bodyPr/>
          <a:lstStyle/>
          <a:p>
            <a:r>
              <a:rPr lang="en-US"/>
              <a:t>Click to edit Master title style</a:t>
            </a:r>
            <a:endParaRPr lang="en-US" dirty="0"/>
          </a:p>
        </p:txBody>
      </p:sp>
      <p:sp>
        <p:nvSpPr>
          <p:cNvPr id="49" name="Date Placeholder 10">
            <a:extLst>
              <a:ext uri="{FF2B5EF4-FFF2-40B4-BE49-F238E27FC236}">
                <a16:creationId xmlns:a16="http://schemas.microsoft.com/office/drawing/2014/main" id="{8C8B246A-7ACC-4517-903D-35509488E524}"/>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56BC2ED-7748-4390-86A3-29DC504CB6D7}"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5/8/2021</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50" name="Footer Placeholder 11">
            <a:extLst>
              <a:ext uri="{FF2B5EF4-FFF2-40B4-BE49-F238E27FC236}">
                <a16:creationId xmlns:a16="http://schemas.microsoft.com/office/drawing/2014/main" id="{C75AD95D-76DC-4BCD-8AFB-35B7DB2D7F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51" name="Slide Number Placeholder 12">
            <a:extLst>
              <a:ext uri="{FF2B5EF4-FFF2-40B4-BE49-F238E27FC236}">
                <a16:creationId xmlns:a16="http://schemas.microsoft.com/office/drawing/2014/main" id="{65BB740A-80ED-48DA-B622-9643EFA2303C}"/>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 name="Oval 1">
            <a:extLst>
              <a:ext uri="{FF2B5EF4-FFF2-40B4-BE49-F238E27FC236}">
                <a16:creationId xmlns:a16="http://schemas.microsoft.com/office/drawing/2014/main" id="{7F7C86B6-604E-4B54-A07B-F9BB80F8727E}"/>
              </a:ext>
              <a:ext uri="{C183D7F6-B498-43B3-948B-1728B52AA6E4}">
                <adec:decorative xmlns:adec="http://schemas.microsoft.com/office/drawing/2017/decorative" val="1"/>
              </a:ext>
            </a:extLst>
          </p:cNvPr>
          <p:cNvSpPr/>
          <p:nvPr userDrawn="1"/>
        </p:nvSpPr>
        <p:spPr>
          <a:xfrm>
            <a:off x="11559544" y="599132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404936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30EE30-8843-45BC-B00F-9CD8756F51DA}" type="datetime1">
              <a:rPr lang="en-US" smtClean="0"/>
              <a:t>5/8/2021</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836333143"/>
      </p:ext>
    </p:extLst>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2 Colum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2F117D5-7402-40B6-8492-280C24F60EB8}"/>
              </a:ext>
              <a:ext uri="{C183D7F6-B498-43B3-948B-1728B52AA6E4}">
                <adec:decorative xmlns:adec="http://schemas.microsoft.com/office/drawing/2017/decorative" val="1"/>
              </a:ext>
            </a:extLst>
          </p:cNvPr>
          <p:cNvGrpSpPr/>
          <p:nvPr userDrawn="1"/>
        </p:nvGrpSpPr>
        <p:grpSpPr>
          <a:xfrm>
            <a:off x="8341223" y="5289452"/>
            <a:ext cx="1640977" cy="1568548"/>
            <a:chOff x="3121343" y="4864099"/>
            <a:chExt cx="2085971" cy="1993901"/>
          </a:xfrm>
          <a:solidFill>
            <a:schemeClr val="accent1">
              <a:alpha val="20000"/>
            </a:schemeClr>
          </a:solidFill>
        </p:grpSpPr>
        <p:sp>
          <p:nvSpPr>
            <p:cNvPr id="7" name="Freeform: Shape 6">
              <a:extLst>
                <a:ext uri="{FF2B5EF4-FFF2-40B4-BE49-F238E27FC236}">
                  <a16:creationId xmlns:a16="http://schemas.microsoft.com/office/drawing/2014/main" id="{161BA3FA-C408-4DD0-8D01-AD1955F394ED}"/>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C1D6E8BB-7294-492C-92F6-55ED4E53CFE8}"/>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Freeform: Shape 8">
              <a:extLst>
                <a:ext uri="{FF2B5EF4-FFF2-40B4-BE49-F238E27FC236}">
                  <a16:creationId xmlns:a16="http://schemas.microsoft.com/office/drawing/2014/main" id="{58388000-0440-4364-8913-532DFCCD9C34}"/>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0" name="Freeform: Shape 9">
              <a:extLst>
                <a:ext uri="{FF2B5EF4-FFF2-40B4-BE49-F238E27FC236}">
                  <a16:creationId xmlns:a16="http://schemas.microsoft.com/office/drawing/2014/main" id="{23A011FE-8ED6-4045-8217-38BE203C050D}"/>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55AFAABB-1473-4746-A400-F23E5F57BB4B}"/>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2" name="Freeform: Shape 11">
              <a:extLst>
                <a:ext uri="{FF2B5EF4-FFF2-40B4-BE49-F238E27FC236}">
                  <a16:creationId xmlns:a16="http://schemas.microsoft.com/office/drawing/2014/main" id="{1FD7A49F-A1AC-4EB9-9F5F-D56917BFD054}"/>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FEEB7B70-2392-461B-A28C-EF5E96FA9940}"/>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CC22C2E5-25C3-4B84-ABFF-7E10A7384E59}"/>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A810E927-C50B-4C1F-BF74-F1A3559B3DE6}"/>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423B0F93-803E-467A-92BE-7BEE604727BE}"/>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2E9E1CC9-CDA4-47AD-BE6D-1BCF23A205D0}"/>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C96F2C24-1974-4A14-BD08-87F28469CFC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6A4424CD-BBD4-45CD-B514-589708B8F50B}"/>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0" name="Title 1">
            <a:extLst>
              <a:ext uri="{FF2B5EF4-FFF2-40B4-BE49-F238E27FC236}">
                <a16:creationId xmlns:a16="http://schemas.microsoft.com/office/drawing/2014/main" id="{910615CB-FBDD-424F-8ADD-978583CED990}"/>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24" name="Text Placeholder 23">
            <a:extLst>
              <a:ext uri="{FF2B5EF4-FFF2-40B4-BE49-F238E27FC236}">
                <a16:creationId xmlns:a16="http://schemas.microsoft.com/office/drawing/2014/main" id="{85B7C0E5-3D24-4DFB-A690-9F48FFF835BB}"/>
              </a:ext>
            </a:extLst>
          </p:cNvPr>
          <p:cNvSpPr>
            <a:spLocks noGrp="1"/>
          </p:cNvSpPr>
          <p:nvPr>
            <p:ph type="body" sz="quarter" idx="13" hasCustomPrompt="1"/>
          </p:nvPr>
        </p:nvSpPr>
        <p:spPr>
          <a:xfrm>
            <a:off x="1691325" y="2014538"/>
            <a:ext cx="4307160" cy="518874"/>
          </a:xfrm>
        </p:spPr>
        <p:txBody>
          <a:bodyPr/>
          <a:lstStyle>
            <a:lvl1pPr>
              <a:buNone/>
              <a:defRPr b="1"/>
            </a:lvl1pPr>
          </a:lstStyle>
          <a:p>
            <a:pPr lvl="0"/>
            <a:r>
              <a:rPr lang="en-US" dirty="0"/>
              <a:t>Click to add title</a:t>
            </a:r>
          </a:p>
        </p:txBody>
      </p:sp>
      <p:sp>
        <p:nvSpPr>
          <p:cNvPr id="26" name="Text Placeholder 25">
            <a:extLst>
              <a:ext uri="{FF2B5EF4-FFF2-40B4-BE49-F238E27FC236}">
                <a16:creationId xmlns:a16="http://schemas.microsoft.com/office/drawing/2014/main" id="{793E2773-9306-412E-962B-7E07A98F86E1}"/>
              </a:ext>
            </a:extLst>
          </p:cNvPr>
          <p:cNvSpPr>
            <a:spLocks noGrp="1"/>
          </p:cNvSpPr>
          <p:nvPr>
            <p:ph type="body" sz="quarter" idx="14" hasCustomPrompt="1"/>
          </p:nvPr>
        </p:nvSpPr>
        <p:spPr>
          <a:xfrm>
            <a:off x="1691325" y="2666318"/>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7" name="Text Placeholder 23">
            <a:extLst>
              <a:ext uri="{FF2B5EF4-FFF2-40B4-BE49-F238E27FC236}">
                <a16:creationId xmlns:a16="http://schemas.microsoft.com/office/drawing/2014/main" id="{74AEFB0F-EDEB-4CE7-BF8A-58F8F86FCFF8}"/>
              </a:ext>
            </a:extLst>
          </p:cNvPr>
          <p:cNvSpPr>
            <a:spLocks noGrp="1"/>
          </p:cNvSpPr>
          <p:nvPr>
            <p:ph type="body" sz="quarter" idx="15" hasCustomPrompt="1"/>
          </p:nvPr>
        </p:nvSpPr>
        <p:spPr>
          <a:xfrm>
            <a:off x="6317484" y="2014538"/>
            <a:ext cx="4307160" cy="518874"/>
          </a:xfrm>
        </p:spPr>
        <p:txBody>
          <a:bodyPr/>
          <a:lstStyle>
            <a:lvl1pPr>
              <a:buNone/>
              <a:defRPr b="1"/>
            </a:lvl1pPr>
          </a:lstStyle>
          <a:p>
            <a:pPr lvl="0"/>
            <a:r>
              <a:rPr lang="en-US" dirty="0"/>
              <a:t>Click to add title</a:t>
            </a:r>
          </a:p>
        </p:txBody>
      </p:sp>
      <p:sp>
        <p:nvSpPr>
          <p:cNvPr id="28" name="Text Placeholder 25">
            <a:extLst>
              <a:ext uri="{FF2B5EF4-FFF2-40B4-BE49-F238E27FC236}">
                <a16:creationId xmlns:a16="http://schemas.microsoft.com/office/drawing/2014/main" id="{94619FC5-B03D-4276-8DBC-914C0A25B451}"/>
              </a:ext>
            </a:extLst>
          </p:cNvPr>
          <p:cNvSpPr>
            <a:spLocks noGrp="1"/>
          </p:cNvSpPr>
          <p:nvPr>
            <p:ph type="body" sz="quarter" idx="16" hasCustomPrompt="1"/>
          </p:nvPr>
        </p:nvSpPr>
        <p:spPr>
          <a:xfrm>
            <a:off x="6317484" y="2666318"/>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0" name="Date Placeholder 178">
            <a:extLst>
              <a:ext uri="{FF2B5EF4-FFF2-40B4-BE49-F238E27FC236}">
                <a16:creationId xmlns:a16="http://schemas.microsoft.com/office/drawing/2014/main" id="{0074F3C0-04F3-47D1-A460-C08BEEEF6598}"/>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454970D-F21E-4BA4-8EE5-3A8ED65E0DB0}"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5/8/2021</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1" name="Footer Placeholder 179">
            <a:extLst>
              <a:ext uri="{FF2B5EF4-FFF2-40B4-BE49-F238E27FC236}">
                <a16:creationId xmlns:a16="http://schemas.microsoft.com/office/drawing/2014/main" id="{758A3ACE-AE1A-4D02-81AA-F028A49496C9}"/>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id="{7E96438A-49EF-4161-928A-5483E9D633E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35" name="Graphic 38">
            <a:extLst>
              <a:ext uri="{FF2B5EF4-FFF2-40B4-BE49-F238E27FC236}">
                <a16:creationId xmlns:a16="http://schemas.microsoft.com/office/drawing/2014/main" id="{E323AC62-66C0-48E7-B7EF-4D2DFBE292DE}"/>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36" name="Freeform: Shape 35">
              <a:extLst>
                <a:ext uri="{FF2B5EF4-FFF2-40B4-BE49-F238E27FC236}">
                  <a16:creationId xmlns:a16="http://schemas.microsoft.com/office/drawing/2014/main" id="{302667A9-FF11-4B3D-8F03-D1CBEC1100E4}"/>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62526CF3-68B0-4678-9FF1-C4074D92C0B3}"/>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3" name="Freeform: Shape 2">
            <a:extLst>
              <a:ext uri="{FF2B5EF4-FFF2-40B4-BE49-F238E27FC236}">
                <a16:creationId xmlns:a16="http://schemas.microsoft.com/office/drawing/2014/main" id="{C8FA80C5-0AF9-4E9E-9258-7928ED4DA6A2}"/>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29820473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3 Colum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7DC69EE-08C2-4573-A383-212F2152148A}"/>
              </a:ext>
              <a:ext uri="{C183D7F6-B498-43B3-948B-1728B52AA6E4}">
                <adec:decorative xmlns:adec="http://schemas.microsoft.com/office/drawing/2017/decorative" val="1"/>
              </a:ext>
            </a:extLst>
          </p:cNvPr>
          <p:cNvGrpSpPr/>
          <p:nvPr userDrawn="1"/>
        </p:nvGrpSpPr>
        <p:grpSpPr>
          <a:xfrm>
            <a:off x="8341223" y="5289452"/>
            <a:ext cx="1640977" cy="1568548"/>
            <a:chOff x="3121343" y="4864099"/>
            <a:chExt cx="2085971" cy="1993901"/>
          </a:xfrm>
          <a:solidFill>
            <a:schemeClr val="accent1">
              <a:alpha val="20000"/>
            </a:schemeClr>
          </a:solidFill>
        </p:grpSpPr>
        <p:sp>
          <p:nvSpPr>
            <p:cNvPr id="7" name="Freeform: Shape 6">
              <a:extLst>
                <a:ext uri="{FF2B5EF4-FFF2-40B4-BE49-F238E27FC236}">
                  <a16:creationId xmlns:a16="http://schemas.microsoft.com/office/drawing/2014/main" id="{8960DAF1-EA06-48DD-B352-E00071AE6AE5}"/>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3E04C944-590F-4E8A-93FD-114C635E06B1}"/>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9" name="Freeform: Shape 8">
              <a:extLst>
                <a:ext uri="{FF2B5EF4-FFF2-40B4-BE49-F238E27FC236}">
                  <a16:creationId xmlns:a16="http://schemas.microsoft.com/office/drawing/2014/main" id="{F94F8F63-5843-4702-B051-4AB52DF7DE31}"/>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0" name="Freeform: Shape 9">
              <a:extLst>
                <a:ext uri="{FF2B5EF4-FFF2-40B4-BE49-F238E27FC236}">
                  <a16:creationId xmlns:a16="http://schemas.microsoft.com/office/drawing/2014/main" id="{F00F67E0-08A5-41E9-96D4-346BDE562DA7}"/>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F519DAA4-AB34-40EA-B769-E99C70A02712}"/>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2" name="Freeform: Shape 11">
              <a:extLst>
                <a:ext uri="{FF2B5EF4-FFF2-40B4-BE49-F238E27FC236}">
                  <a16:creationId xmlns:a16="http://schemas.microsoft.com/office/drawing/2014/main" id="{E546AAE8-9480-4504-B6E4-28190AA0C77C}"/>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2E52E878-0C0B-4CA9-B64D-8775E341FD09}"/>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698B443D-5774-4102-9897-9B19780930BF}"/>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CC166CC2-6EA4-420D-8132-C0188C96A19D}"/>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13398B68-EA12-44C5-BEB7-010640A8843C}"/>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805BF01E-3423-4868-8B01-6ACF362BE933}"/>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12FC972F-3283-4FF2-97B4-1096B8A2F41F}"/>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0A6C02E3-3094-499F-A339-CDF211F40AEC}"/>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9" name="Title 1">
            <a:extLst>
              <a:ext uri="{FF2B5EF4-FFF2-40B4-BE49-F238E27FC236}">
                <a16:creationId xmlns:a16="http://schemas.microsoft.com/office/drawing/2014/main" id="{D0C58A35-8A63-4692-8B63-9D9A21D8CC77}"/>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29" name="Text Placeholder 23">
            <a:extLst>
              <a:ext uri="{FF2B5EF4-FFF2-40B4-BE49-F238E27FC236}">
                <a16:creationId xmlns:a16="http://schemas.microsoft.com/office/drawing/2014/main" id="{6FAB1B98-F750-4639-8CB7-0AE14F2222E5}"/>
              </a:ext>
            </a:extLst>
          </p:cNvPr>
          <p:cNvSpPr>
            <a:spLocks noGrp="1"/>
          </p:cNvSpPr>
          <p:nvPr>
            <p:ph type="body" sz="quarter" idx="13" hasCustomPrompt="1"/>
          </p:nvPr>
        </p:nvSpPr>
        <p:spPr>
          <a:xfrm>
            <a:off x="504392" y="2014538"/>
            <a:ext cx="3534208" cy="518874"/>
          </a:xfrm>
        </p:spPr>
        <p:txBody>
          <a:bodyPr/>
          <a:lstStyle>
            <a:lvl1pPr>
              <a:buNone/>
              <a:defRPr b="1"/>
            </a:lvl1pPr>
          </a:lstStyle>
          <a:p>
            <a:pPr lvl="0"/>
            <a:r>
              <a:rPr lang="en-US" dirty="0"/>
              <a:t>Click to add title</a:t>
            </a:r>
          </a:p>
        </p:txBody>
      </p:sp>
      <p:sp>
        <p:nvSpPr>
          <p:cNvPr id="30" name="Text Placeholder 25">
            <a:extLst>
              <a:ext uri="{FF2B5EF4-FFF2-40B4-BE49-F238E27FC236}">
                <a16:creationId xmlns:a16="http://schemas.microsoft.com/office/drawing/2014/main" id="{48E26416-085F-4E9B-87E9-A089A0F7E22C}"/>
              </a:ext>
            </a:extLst>
          </p:cNvPr>
          <p:cNvSpPr>
            <a:spLocks noGrp="1"/>
          </p:cNvSpPr>
          <p:nvPr>
            <p:ph type="body" sz="quarter" idx="14" hasCustomPrompt="1"/>
          </p:nvPr>
        </p:nvSpPr>
        <p:spPr>
          <a:xfrm>
            <a:off x="504392"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1" name="Text Placeholder 23">
            <a:extLst>
              <a:ext uri="{FF2B5EF4-FFF2-40B4-BE49-F238E27FC236}">
                <a16:creationId xmlns:a16="http://schemas.microsoft.com/office/drawing/2014/main" id="{3DD7FA1E-4F94-4135-9C82-99F5F49837C6}"/>
              </a:ext>
            </a:extLst>
          </p:cNvPr>
          <p:cNvSpPr>
            <a:spLocks noGrp="1"/>
          </p:cNvSpPr>
          <p:nvPr>
            <p:ph type="body" sz="quarter" idx="15" hasCustomPrompt="1"/>
          </p:nvPr>
        </p:nvSpPr>
        <p:spPr>
          <a:xfrm>
            <a:off x="4356809" y="2014538"/>
            <a:ext cx="3534208" cy="518874"/>
          </a:xfrm>
        </p:spPr>
        <p:txBody>
          <a:bodyPr/>
          <a:lstStyle>
            <a:lvl1pPr>
              <a:buNone/>
              <a:defRPr b="1"/>
            </a:lvl1pPr>
          </a:lstStyle>
          <a:p>
            <a:pPr lvl="0"/>
            <a:r>
              <a:rPr lang="en-US" dirty="0"/>
              <a:t>Click to add title</a:t>
            </a:r>
          </a:p>
        </p:txBody>
      </p:sp>
      <p:sp>
        <p:nvSpPr>
          <p:cNvPr id="32" name="Text Placeholder 25">
            <a:extLst>
              <a:ext uri="{FF2B5EF4-FFF2-40B4-BE49-F238E27FC236}">
                <a16:creationId xmlns:a16="http://schemas.microsoft.com/office/drawing/2014/main" id="{F7AA6B3E-2A7F-4C5B-A703-3DA981212918}"/>
              </a:ext>
            </a:extLst>
          </p:cNvPr>
          <p:cNvSpPr>
            <a:spLocks noGrp="1"/>
          </p:cNvSpPr>
          <p:nvPr>
            <p:ph type="body" sz="quarter" idx="16" hasCustomPrompt="1"/>
          </p:nvPr>
        </p:nvSpPr>
        <p:spPr>
          <a:xfrm>
            <a:off x="4356809"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3" name="Text Placeholder 23">
            <a:extLst>
              <a:ext uri="{FF2B5EF4-FFF2-40B4-BE49-F238E27FC236}">
                <a16:creationId xmlns:a16="http://schemas.microsoft.com/office/drawing/2014/main" id="{1A83EB8D-ED40-4BAC-80EE-11E74BA5D543}"/>
              </a:ext>
            </a:extLst>
          </p:cNvPr>
          <p:cNvSpPr>
            <a:spLocks noGrp="1"/>
          </p:cNvSpPr>
          <p:nvPr>
            <p:ph type="body" sz="quarter" idx="17" hasCustomPrompt="1"/>
          </p:nvPr>
        </p:nvSpPr>
        <p:spPr>
          <a:xfrm>
            <a:off x="8209226" y="2014538"/>
            <a:ext cx="3534208" cy="518874"/>
          </a:xfrm>
        </p:spPr>
        <p:txBody>
          <a:bodyPr/>
          <a:lstStyle>
            <a:lvl1pPr>
              <a:buNone/>
              <a:defRPr b="1"/>
            </a:lvl1pPr>
          </a:lstStyle>
          <a:p>
            <a:pPr lvl="0"/>
            <a:r>
              <a:rPr lang="en-US" dirty="0"/>
              <a:t>Click to add title</a:t>
            </a:r>
          </a:p>
        </p:txBody>
      </p:sp>
      <p:sp>
        <p:nvSpPr>
          <p:cNvPr id="34" name="Text Placeholder 25">
            <a:extLst>
              <a:ext uri="{FF2B5EF4-FFF2-40B4-BE49-F238E27FC236}">
                <a16:creationId xmlns:a16="http://schemas.microsoft.com/office/drawing/2014/main" id="{FAA48909-78A3-4225-8248-6AE681C50EA5}"/>
              </a:ext>
            </a:extLst>
          </p:cNvPr>
          <p:cNvSpPr>
            <a:spLocks noGrp="1"/>
          </p:cNvSpPr>
          <p:nvPr>
            <p:ph type="body" sz="quarter" idx="18" hasCustomPrompt="1"/>
          </p:nvPr>
        </p:nvSpPr>
        <p:spPr>
          <a:xfrm>
            <a:off x="8209226"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0" name="Date Placeholder 178">
            <a:extLst>
              <a:ext uri="{FF2B5EF4-FFF2-40B4-BE49-F238E27FC236}">
                <a16:creationId xmlns:a16="http://schemas.microsoft.com/office/drawing/2014/main" id="{AB1287EA-2C67-487A-8E0D-2B45F7A503ED}"/>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865331-26D6-4862-B74A-B1F16475778A}"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5/8/2021</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1" name="Footer Placeholder 179">
            <a:extLst>
              <a:ext uri="{FF2B5EF4-FFF2-40B4-BE49-F238E27FC236}">
                <a16:creationId xmlns:a16="http://schemas.microsoft.com/office/drawing/2014/main" id="{B33A6E73-75FC-4E5B-80C2-C4D6F49ED7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id="{77F3BA23-6B20-4DC1-A930-EC3BC07DD791}"/>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35" name="Graphic 38">
            <a:extLst>
              <a:ext uri="{FF2B5EF4-FFF2-40B4-BE49-F238E27FC236}">
                <a16:creationId xmlns:a16="http://schemas.microsoft.com/office/drawing/2014/main" id="{40939DF5-AC28-4DAD-BBF7-99448C2D5BEB}"/>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36" name="Freeform: Shape 35">
              <a:extLst>
                <a:ext uri="{FF2B5EF4-FFF2-40B4-BE49-F238E27FC236}">
                  <a16:creationId xmlns:a16="http://schemas.microsoft.com/office/drawing/2014/main" id="{EBCF1BD2-77CD-45E1-B77C-6235C19B5442}"/>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CE22D69D-860B-4567-9CE7-F30E5450A692}"/>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3" name="Freeform: Shape 2">
            <a:extLst>
              <a:ext uri="{FF2B5EF4-FFF2-40B4-BE49-F238E27FC236}">
                <a16:creationId xmlns:a16="http://schemas.microsoft.com/office/drawing/2014/main" id="{16820B48-F149-4E55-A3C5-C6D97DCB0EBE}"/>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10779926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2CDCAF-CD85-4662-A592-845D42A43C22}"/>
              </a:ext>
              <a:ext uri="{C183D7F6-B498-43B3-948B-1728B52AA6E4}">
                <adec:decorative xmlns:adec="http://schemas.microsoft.com/office/drawing/2017/decorative" val="1"/>
              </a:ext>
            </a:extLst>
          </p:cNvPr>
          <p:cNvGrpSpPr/>
          <p:nvPr userDrawn="1"/>
        </p:nvGrpSpPr>
        <p:grpSpPr>
          <a:xfrm>
            <a:off x="0" y="2"/>
            <a:ext cx="2232252" cy="2361890"/>
            <a:chOff x="0" y="2"/>
            <a:chExt cx="2232252" cy="2361890"/>
          </a:xfrm>
        </p:grpSpPr>
        <p:sp>
          <p:nvSpPr>
            <p:cNvPr id="3" name="Freeform: Shape 2">
              <a:extLst>
                <a:ext uri="{FF2B5EF4-FFF2-40B4-BE49-F238E27FC236}">
                  <a16:creationId xmlns:a16="http://schemas.microsoft.com/office/drawing/2014/main" id="{EFCE107D-488B-4994-BA9A-564E5774802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4CE23D58-D8BD-47F1-8A08-1545434EDDA0}"/>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80BD"/>
                </a:solidFill>
                <a:effectLst/>
                <a:uLnTx/>
                <a:uFillTx/>
                <a:latin typeface="Source Sans Pro"/>
                <a:ea typeface="+mn-ea"/>
                <a:cs typeface="+mn-cs"/>
              </a:endParaRPr>
            </a:p>
          </p:txBody>
        </p:sp>
        <p:sp>
          <p:nvSpPr>
            <p:cNvPr id="5" name="Freeform: Shape 4">
              <a:extLst>
                <a:ext uri="{FF2B5EF4-FFF2-40B4-BE49-F238E27FC236}">
                  <a16:creationId xmlns:a16="http://schemas.microsoft.com/office/drawing/2014/main" id="{406603D7-A9AD-4936-90DC-D8A2A1F2D261}"/>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6" name="Freeform: Shape 5">
              <a:extLst>
                <a:ext uri="{FF2B5EF4-FFF2-40B4-BE49-F238E27FC236}">
                  <a16:creationId xmlns:a16="http://schemas.microsoft.com/office/drawing/2014/main" id="{E9DA8193-AE04-4173-B7BB-C770C79E6340}"/>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4" name="Title 1">
            <a:extLst>
              <a:ext uri="{FF2B5EF4-FFF2-40B4-BE49-F238E27FC236}">
                <a16:creationId xmlns:a16="http://schemas.microsoft.com/office/drawing/2014/main" id="{EA2796DC-5724-4DF5-8195-1FABE6D85544}"/>
              </a:ext>
            </a:extLst>
          </p:cNvPr>
          <p:cNvSpPr>
            <a:spLocks noGrp="1"/>
          </p:cNvSpPr>
          <p:nvPr>
            <p:ph type="title"/>
          </p:nvPr>
        </p:nvSpPr>
        <p:spPr>
          <a:xfrm>
            <a:off x="2232251" y="633046"/>
            <a:ext cx="3863749" cy="1314996"/>
          </a:xfrm>
        </p:spPr>
        <p:txBody>
          <a:bodyPr anchor="b"/>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0B187FF7-DB6C-4C1A-9548-14E8A3C25529}"/>
              </a:ext>
            </a:extLst>
          </p:cNvPr>
          <p:cNvSpPr>
            <a:spLocks noGrp="1"/>
          </p:cNvSpPr>
          <p:nvPr>
            <p:ph idx="1" hasCustomPrompt="1"/>
          </p:nvPr>
        </p:nvSpPr>
        <p:spPr>
          <a:xfrm>
            <a:off x="2232251" y="2125737"/>
            <a:ext cx="3863749" cy="4044463"/>
          </a:xfrm>
        </p:spPr>
        <p:txBody>
          <a:bodyPr>
            <a:normAutofit/>
          </a:bodyPr>
          <a:lstStyle>
            <a:lvl1pPr marL="0" indent="0">
              <a:lnSpc>
                <a:spcPct val="120000"/>
              </a:lnSpc>
              <a:buNone/>
              <a:defRPr sz="1800"/>
            </a:lvl1pPr>
          </a:lstStyle>
          <a:p>
            <a:pPr>
              <a:lnSpc>
                <a:spcPct val="130000"/>
              </a:lnSpc>
            </a:pPr>
            <a:r>
              <a:rPr lang="en-US" dirty="0"/>
              <a:t>Content</a:t>
            </a:r>
          </a:p>
        </p:txBody>
      </p:sp>
      <p:sp>
        <p:nvSpPr>
          <p:cNvPr id="11" name="Date Placeholder 178">
            <a:extLst>
              <a:ext uri="{FF2B5EF4-FFF2-40B4-BE49-F238E27FC236}">
                <a16:creationId xmlns:a16="http://schemas.microsoft.com/office/drawing/2014/main" id="{B7A60214-A813-4C22-B24B-04F723FF4DEA}"/>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2AB2F8-4D0E-4D75-B315-1606C96C00CC}"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5/8/2021</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8" name="Picture Placeholder 27">
            <a:extLst>
              <a:ext uri="{FF2B5EF4-FFF2-40B4-BE49-F238E27FC236}">
                <a16:creationId xmlns:a16="http://schemas.microsoft.com/office/drawing/2014/main" id="{659DC90E-7284-4051-85CA-D8C21417DF7F}"/>
              </a:ext>
            </a:extLst>
          </p:cNvPr>
          <p:cNvSpPr>
            <a:spLocks noGrp="1"/>
          </p:cNvSpPr>
          <p:nvPr>
            <p:ph type="pic" sz="quarter" idx="14"/>
          </p:nvPr>
        </p:nvSpPr>
        <p:spPr>
          <a:xfrm>
            <a:off x="6423487" y="929609"/>
            <a:ext cx="2518114" cy="2518114"/>
          </a:xfrm>
          <a:custGeom>
            <a:avLst/>
            <a:gdLst>
              <a:gd name="connsiteX0" fmla="*/ 1259057 w 2518114"/>
              <a:gd name="connsiteY0" fmla="*/ 0 h 2518114"/>
              <a:gd name="connsiteX1" fmla="*/ 2518114 w 2518114"/>
              <a:gd name="connsiteY1" fmla="*/ 1259057 h 2518114"/>
              <a:gd name="connsiteX2" fmla="*/ 1259057 w 2518114"/>
              <a:gd name="connsiteY2" fmla="*/ 2518114 h 2518114"/>
              <a:gd name="connsiteX3" fmla="*/ 0 w 2518114"/>
              <a:gd name="connsiteY3" fmla="*/ 1259057 h 2518114"/>
              <a:gd name="connsiteX4" fmla="*/ 1259057 w 2518114"/>
              <a:gd name="connsiteY4" fmla="*/ 0 h 251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114" h="2518114">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p:spPr>
        <p:txBody>
          <a:bodyPr wrap="square">
            <a:noAutofit/>
          </a:bodyPr>
          <a:lstStyle/>
          <a:p>
            <a:r>
              <a:rPr lang="en-US"/>
              <a:t>Click icon to add picture</a:t>
            </a:r>
            <a:endParaRPr lang="en-US" dirty="0"/>
          </a:p>
        </p:txBody>
      </p:sp>
      <p:sp>
        <p:nvSpPr>
          <p:cNvPr id="25" name="Picture Placeholder 24">
            <a:extLst>
              <a:ext uri="{FF2B5EF4-FFF2-40B4-BE49-F238E27FC236}">
                <a16:creationId xmlns:a16="http://schemas.microsoft.com/office/drawing/2014/main" id="{D399D5A9-622F-4A19-AC14-CE115C15E60E}"/>
              </a:ext>
            </a:extLst>
          </p:cNvPr>
          <p:cNvSpPr>
            <a:spLocks noGrp="1"/>
          </p:cNvSpPr>
          <p:nvPr>
            <p:ph type="pic" sz="quarter" idx="13"/>
          </p:nvPr>
        </p:nvSpPr>
        <p:spPr>
          <a:xfrm>
            <a:off x="9090426" y="86636"/>
            <a:ext cx="2952748" cy="2952748"/>
          </a:xfrm>
          <a:custGeom>
            <a:avLst/>
            <a:gdLst>
              <a:gd name="connsiteX0" fmla="*/ 1476374 w 2952748"/>
              <a:gd name="connsiteY0" fmla="*/ 0 h 2952748"/>
              <a:gd name="connsiteX1" fmla="*/ 2952748 w 2952748"/>
              <a:gd name="connsiteY1" fmla="*/ 1476374 h 2952748"/>
              <a:gd name="connsiteX2" fmla="*/ 1476374 w 2952748"/>
              <a:gd name="connsiteY2" fmla="*/ 2952748 h 2952748"/>
              <a:gd name="connsiteX3" fmla="*/ 0 w 2952748"/>
              <a:gd name="connsiteY3" fmla="*/ 1476374 h 2952748"/>
              <a:gd name="connsiteX4" fmla="*/ 1476374 w 2952748"/>
              <a:gd name="connsiteY4" fmla="*/ 0 h 295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48" h="2952748">
                <a:moveTo>
                  <a:pt x="1476374" y="0"/>
                </a:moveTo>
                <a:cubicBezTo>
                  <a:pt x="2291753" y="0"/>
                  <a:pt x="2952748" y="660995"/>
                  <a:pt x="2952748" y="1476374"/>
                </a:cubicBezTo>
                <a:cubicBezTo>
                  <a:pt x="2952748" y="2291753"/>
                  <a:pt x="2291753" y="2952748"/>
                  <a:pt x="1476374" y="2952748"/>
                </a:cubicBezTo>
                <a:cubicBezTo>
                  <a:pt x="660995" y="2952748"/>
                  <a:pt x="0" y="2291753"/>
                  <a:pt x="0" y="1476374"/>
                </a:cubicBezTo>
                <a:cubicBezTo>
                  <a:pt x="0" y="660995"/>
                  <a:pt x="660995" y="0"/>
                  <a:pt x="1476374" y="0"/>
                </a:cubicBezTo>
                <a:close/>
              </a:path>
            </a:pathLst>
          </a:custGeom>
        </p:spPr>
        <p:txBody>
          <a:bodyPr wrap="square">
            <a:noAutofit/>
          </a:bodyPr>
          <a:lstStyle/>
          <a:p>
            <a:r>
              <a:rPr lang="en-US"/>
              <a:t>Click icon to add picture</a:t>
            </a:r>
            <a:endParaRPr lang="en-US" dirty="0"/>
          </a:p>
        </p:txBody>
      </p:sp>
      <p:grpSp>
        <p:nvGrpSpPr>
          <p:cNvPr id="9" name="Group 8">
            <a:extLst>
              <a:ext uri="{FF2B5EF4-FFF2-40B4-BE49-F238E27FC236}">
                <a16:creationId xmlns:a16="http://schemas.microsoft.com/office/drawing/2014/main" id="{8DB95C10-057C-4318-8E35-14CA6421DBCA}"/>
              </a:ext>
              <a:ext uri="{C183D7F6-B498-43B3-948B-1728B52AA6E4}">
                <adec:decorative xmlns:adec="http://schemas.microsoft.com/office/drawing/2017/decorative" val="1"/>
              </a:ext>
            </a:extLst>
          </p:cNvPr>
          <p:cNvGrpSpPr/>
          <p:nvPr userDrawn="1"/>
        </p:nvGrpSpPr>
        <p:grpSpPr>
          <a:xfrm>
            <a:off x="10051176" y="4803984"/>
            <a:ext cx="2140824" cy="2054016"/>
            <a:chOff x="10051176" y="4803984"/>
            <a:chExt cx="2140824" cy="2054016"/>
          </a:xfrm>
        </p:grpSpPr>
        <p:sp>
          <p:nvSpPr>
            <p:cNvPr id="12" name="Freeform: Shape 11">
              <a:extLst>
                <a:ext uri="{FF2B5EF4-FFF2-40B4-BE49-F238E27FC236}">
                  <a16:creationId xmlns:a16="http://schemas.microsoft.com/office/drawing/2014/main" id="{CBE7134B-D795-425D-A988-E8D6CD66E8EF}"/>
                </a:ext>
                <a:ext uri="{C183D7F6-B498-43B3-948B-1728B52AA6E4}">
                  <adec:decorative xmlns:adec="http://schemas.microsoft.com/office/drawing/2017/decorative" val="1"/>
                </a:ext>
              </a:extLst>
            </p:cNvPr>
            <p:cNvSpPr/>
            <p:nvPr userDrawn="1"/>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243741EC-3B24-4CBF-99F9-F7F4944C0438}"/>
                </a:ext>
                <a:ext uri="{C183D7F6-B498-43B3-948B-1728B52AA6E4}">
                  <adec:decorative xmlns:adec="http://schemas.microsoft.com/office/drawing/2017/decorative" val="1"/>
                </a:ext>
              </a:extLst>
            </p:cNvPr>
            <p:cNvSpPr/>
            <p:nvPr userDrawn="1"/>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2" name="Picture Placeholder 31">
            <a:extLst>
              <a:ext uri="{FF2B5EF4-FFF2-40B4-BE49-F238E27FC236}">
                <a16:creationId xmlns:a16="http://schemas.microsoft.com/office/drawing/2014/main" id="{A981E0B7-6C4A-4ABD-9E79-2CC68B36BABC}"/>
              </a:ext>
            </a:extLst>
          </p:cNvPr>
          <p:cNvSpPr>
            <a:spLocks noGrp="1"/>
          </p:cNvSpPr>
          <p:nvPr>
            <p:ph type="pic" sz="quarter" idx="15"/>
          </p:nvPr>
        </p:nvSpPr>
        <p:spPr>
          <a:xfrm>
            <a:off x="7682545" y="3175909"/>
            <a:ext cx="3454390" cy="3454390"/>
          </a:xfrm>
          <a:custGeom>
            <a:avLst/>
            <a:gdLst>
              <a:gd name="connsiteX0" fmla="*/ 1727195 w 3454390"/>
              <a:gd name="connsiteY0" fmla="*/ 0 h 3454390"/>
              <a:gd name="connsiteX1" fmla="*/ 3454390 w 3454390"/>
              <a:gd name="connsiteY1" fmla="*/ 1727195 h 3454390"/>
              <a:gd name="connsiteX2" fmla="*/ 1727195 w 3454390"/>
              <a:gd name="connsiteY2" fmla="*/ 3454390 h 3454390"/>
              <a:gd name="connsiteX3" fmla="*/ 0 w 3454390"/>
              <a:gd name="connsiteY3" fmla="*/ 1727195 h 3454390"/>
              <a:gd name="connsiteX4" fmla="*/ 1727195 w 3454390"/>
              <a:gd name="connsiteY4" fmla="*/ 0 h 345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390" h="3454390">
                <a:moveTo>
                  <a:pt x="1727195" y="0"/>
                </a:moveTo>
                <a:cubicBezTo>
                  <a:pt x="2681098" y="0"/>
                  <a:pt x="3454390" y="773292"/>
                  <a:pt x="3454390" y="1727195"/>
                </a:cubicBezTo>
                <a:cubicBezTo>
                  <a:pt x="3454390" y="2681098"/>
                  <a:pt x="2681098" y="3454390"/>
                  <a:pt x="1727195" y="3454390"/>
                </a:cubicBezTo>
                <a:cubicBezTo>
                  <a:pt x="773292" y="3454390"/>
                  <a:pt x="0" y="2681098"/>
                  <a:pt x="0" y="1727195"/>
                </a:cubicBezTo>
                <a:cubicBezTo>
                  <a:pt x="0" y="773292"/>
                  <a:pt x="773292" y="0"/>
                  <a:pt x="1727195" y="0"/>
                </a:cubicBezTo>
                <a:close/>
              </a:path>
            </a:pathLst>
          </a:custGeom>
        </p:spPr>
        <p:txBody>
          <a:bodyPr wrap="square">
            <a:noAutofit/>
          </a:bodyPr>
          <a:lstStyle/>
          <a:p>
            <a:r>
              <a:rPr lang="en-US"/>
              <a:t>Click icon to add picture</a:t>
            </a:r>
            <a:endParaRPr lang="en-US" dirty="0"/>
          </a:p>
        </p:txBody>
      </p:sp>
      <p:sp>
        <p:nvSpPr>
          <p:cNvPr id="21" name="Footer Placeholder 179">
            <a:extLst>
              <a:ext uri="{FF2B5EF4-FFF2-40B4-BE49-F238E27FC236}">
                <a16:creationId xmlns:a16="http://schemas.microsoft.com/office/drawing/2014/main" id="{4E9FB417-D03A-4615-A2E4-F1D3EF9782A4}"/>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id="{389AD2FD-902A-43AD-8B8C-AABCC05CEF1A}"/>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1112219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8968B4A-D2FD-4982-8334-0183B81B5317}"/>
              </a:ext>
              <a:ext uri="{C183D7F6-B498-43B3-948B-1728B52AA6E4}">
                <adec:decorative xmlns:adec="http://schemas.microsoft.com/office/drawing/2017/decorative" val="1"/>
              </a:ext>
            </a:extLst>
          </p:cNvPr>
          <p:cNvGrpSpPr/>
          <p:nvPr userDrawn="1"/>
        </p:nvGrpSpPr>
        <p:grpSpPr>
          <a:xfrm>
            <a:off x="6835096" y="657544"/>
            <a:ext cx="4843727" cy="5534144"/>
            <a:chOff x="1674895" y="1345036"/>
            <a:chExt cx="5428610" cy="4210939"/>
          </a:xfrm>
        </p:grpSpPr>
        <p:sp>
          <p:nvSpPr>
            <p:cNvPr id="5" name="Rectangle 4">
              <a:extLst>
                <a:ext uri="{FF2B5EF4-FFF2-40B4-BE49-F238E27FC236}">
                  <a16:creationId xmlns:a16="http://schemas.microsoft.com/office/drawing/2014/main" id="{643A288F-C28C-4225-9247-AF58A824B944}"/>
                </a:ext>
              </a:extLst>
            </p:cNvPr>
            <p:cNvSpPr/>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 name="Rectangle 5">
              <a:extLst>
                <a:ext uri="{FF2B5EF4-FFF2-40B4-BE49-F238E27FC236}">
                  <a16:creationId xmlns:a16="http://schemas.microsoft.com/office/drawing/2014/main" id="{B362DD31-8718-4A1F-966C-96DD1FE1C299}"/>
                </a:ext>
              </a:extLst>
            </p:cNvPr>
            <p:cNvSpPr/>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useBgFill="1">
        <p:nvSpPr>
          <p:cNvPr id="7" name="Rectangle 6">
            <a:extLst>
              <a:ext uri="{FF2B5EF4-FFF2-40B4-BE49-F238E27FC236}">
                <a16:creationId xmlns:a16="http://schemas.microsoft.com/office/drawing/2014/main" id="{014FAF08-7ED8-4FA5-BD29-1D7472D4A37A}"/>
              </a:ext>
              <a:ext uri="{C183D7F6-B498-43B3-948B-1728B52AA6E4}">
                <adec:decorative xmlns:adec="http://schemas.microsoft.com/office/drawing/2017/decorative" val="1"/>
              </a:ext>
            </a:extLst>
          </p:cNvPr>
          <p:cNvSpPr/>
          <p:nvPr userDrawn="1"/>
        </p:nvSpPr>
        <p:spPr>
          <a:xfrm>
            <a:off x="6688435" y="401247"/>
            <a:ext cx="4860256" cy="566987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8" name="Title 1">
            <a:extLst>
              <a:ext uri="{FF2B5EF4-FFF2-40B4-BE49-F238E27FC236}">
                <a16:creationId xmlns:a16="http://schemas.microsoft.com/office/drawing/2014/main" id="{568ABF40-D991-4FCE-943D-B4F291810CBD}"/>
              </a:ext>
            </a:extLst>
          </p:cNvPr>
          <p:cNvSpPr>
            <a:spLocks noGrp="1"/>
          </p:cNvSpPr>
          <p:nvPr>
            <p:ph type="ctrTitle" hasCustomPrompt="1"/>
          </p:nvPr>
        </p:nvSpPr>
        <p:spPr>
          <a:xfrm>
            <a:off x="7012297" y="786881"/>
            <a:ext cx="4203323" cy="2927350"/>
          </a:xfrm>
        </p:spPr>
        <p:txBody>
          <a:bodyPr>
            <a:normAutofit/>
          </a:bodyPr>
          <a:lstStyle>
            <a:lvl1pPr algn="ctr">
              <a:defRPr sz="6000" b="1" spc="1500" baseline="0"/>
            </a:lvl1pPr>
          </a:lstStyle>
          <a:p>
            <a:r>
              <a:rPr lang="en-US" dirty="0"/>
              <a:t>CLICK TO ADD TITLE</a:t>
            </a:r>
          </a:p>
        </p:txBody>
      </p:sp>
      <p:sp>
        <p:nvSpPr>
          <p:cNvPr id="9" name="Subtitle 2">
            <a:extLst>
              <a:ext uri="{FF2B5EF4-FFF2-40B4-BE49-F238E27FC236}">
                <a16:creationId xmlns:a16="http://schemas.microsoft.com/office/drawing/2014/main" id="{70199C9F-8FAF-4960-9022-506D5D8424DB}"/>
              </a:ext>
            </a:extLst>
          </p:cNvPr>
          <p:cNvSpPr>
            <a:spLocks noGrp="1"/>
          </p:cNvSpPr>
          <p:nvPr>
            <p:ph type="subTitle" idx="1" hasCustomPrompt="1"/>
          </p:nvPr>
        </p:nvSpPr>
        <p:spPr>
          <a:xfrm>
            <a:off x="7012297" y="3970527"/>
            <a:ext cx="4203323" cy="1647919"/>
          </a:xfrm>
        </p:spPr>
        <p:txBody>
          <a:bodyPr>
            <a:normAutofit/>
          </a:bodyPr>
          <a:lstStyle>
            <a:lvl1pPr marL="0" algn="ctr">
              <a:buNone/>
              <a:defRPr sz="2400" b="0" spc="400" baseline="0"/>
            </a:lvl1pPr>
          </a:lstStyle>
          <a:p>
            <a:r>
              <a:rPr lang="en-US" dirty="0"/>
              <a:t>CLICK TO ADD SUBTITLE</a:t>
            </a:r>
          </a:p>
        </p:txBody>
      </p:sp>
      <p:sp>
        <p:nvSpPr>
          <p:cNvPr id="27" name="Picture Placeholder 25">
            <a:extLst>
              <a:ext uri="{FF2B5EF4-FFF2-40B4-BE49-F238E27FC236}">
                <a16:creationId xmlns:a16="http://schemas.microsoft.com/office/drawing/2014/main" id="{0AAD2801-C4B6-4F9D-8713-2109D15B120E}"/>
              </a:ext>
            </a:extLst>
          </p:cNvPr>
          <p:cNvSpPr>
            <a:spLocks noGrp="1"/>
          </p:cNvSpPr>
          <p:nvPr>
            <p:ph type="pic" sz="quarter" idx="13" hasCustomPrompt="1"/>
          </p:nvPr>
        </p:nvSpPr>
        <p:spPr>
          <a:xfrm>
            <a:off x="1292225" y="1149350"/>
            <a:ext cx="4792663" cy="4227513"/>
          </a:xfrm>
        </p:spPr>
        <p:txBody>
          <a:bodyPr/>
          <a:lstStyle>
            <a:lvl1pPr>
              <a:buNone/>
              <a:defRPr/>
            </a:lvl1pPr>
          </a:lstStyle>
          <a:p>
            <a:r>
              <a:rPr lang="en-US" dirty="0"/>
              <a:t>Click to add photo</a:t>
            </a:r>
          </a:p>
        </p:txBody>
      </p:sp>
      <p:grpSp>
        <p:nvGrpSpPr>
          <p:cNvPr id="18" name="Graphic 185">
            <a:extLst>
              <a:ext uri="{FF2B5EF4-FFF2-40B4-BE49-F238E27FC236}">
                <a16:creationId xmlns:a16="http://schemas.microsoft.com/office/drawing/2014/main" id="{93CF5D64-69BB-4E77-ADC8-7D645E7AA4F1}"/>
              </a:ext>
              <a:ext uri="{C183D7F6-B498-43B3-948B-1728B52AA6E4}">
                <adec:decorative xmlns:adec="http://schemas.microsoft.com/office/drawing/2017/decorative" val="1"/>
              </a:ext>
            </a:extLst>
          </p:cNvPr>
          <p:cNvGrpSpPr/>
          <p:nvPr userDrawn="1"/>
        </p:nvGrpSpPr>
        <p:grpSpPr>
          <a:xfrm>
            <a:off x="3220677" y="5565632"/>
            <a:ext cx="1054467" cy="469689"/>
            <a:chOff x="9841624" y="4115729"/>
            <a:chExt cx="602170" cy="268223"/>
          </a:xfrm>
          <a:solidFill>
            <a:schemeClr val="tx1"/>
          </a:solidFill>
        </p:grpSpPr>
        <p:sp>
          <p:nvSpPr>
            <p:cNvPr id="19" name="Freeform: Shape 18">
              <a:extLst>
                <a:ext uri="{FF2B5EF4-FFF2-40B4-BE49-F238E27FC236}">
                  <a16:creationId xmlns:a16="http://schemas.microsoft.com/office/drawing/2014/main" id="{019D8F1E-2249-41BC-B8BD-4C8F7824B1B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0834381D-9229-4B35-A551-0A2EBC5395D4}"/>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D9AAD997-2ABB-43CB-81B3-6508602D44B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D77AF2C8-42E5-4E03-B110-57855A3EA4A0}"/>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0A98E12C-BD74-4556-8CE5-24BDB9B92957}"/>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16" name="Date Placeholder 8">
            <a:extLst>
              <a:ext uri="{FF2B5EF4-FFF2-40B4-BE49-F238E27FC236}">
                <a16:creationId xmlns:a16="http://schemas.microsoft.com/office/drawing/2014/main" id="{19544747-A258-414B-A18E-FE0D00F027A1}"/>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9D7E0EA-23FE-4459-A63D-5EDE2A2CB02F}"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5/8/2021</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17" name="Footer Placeholder 9">
            <a:extLst>
              <a:ext uri="{FF2B5EF4-FFF2-40B4-BE49-F238E27FC236}">
                <a16:creationId xmlns:a16="http://schemas.microsoft.com/office/drawing/2014/main" id="{80C9B95E-5D5F-4B79-BBC6-AA8023F361C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dirty="0">
                <a:ln>
                  <a:noFill/>
                </a:ln>
                <a:solidFill>
                  <a:prstClr val="black">
                    <a:tint val="75000"/>
                  </a:prstClr>
                </a:solidFill>
                <a:effectLst/>
                <a:uLnTx/>
                <a:uFillTx/>
                <a:latin typeface="Source Sans Pro"/>
                <a:cs typeface="+mn-cs"/>
              </a:rPr>
              <a:t>PRESENTATION TITLE</a:t>
            </a:r>
          </a:p>
        </p:txBody>
      </p:sp>
      <p:sp>
        <p:nvSpPr>
          <p:cNvPr id="24" name="Slide Number Placeholder 10">
            <a:extLst>
              <a:ext uri="{FF2B5EF4-FFF2-40B4-BE49-F238E27FC236}">
                <a16:creationId xmlns:a16="http://schemas.microsoft.com/office/drawing/2014/main" id="{B5FBBF51-B6B9-4243-98A9-DDFADA05411D}"/>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450C42-9A0B-4425-92C2-70FCF7C45734}"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pSp>
        <p:nvGrpSpPr>
          <p:cNvPr id="29" name="Group 28">
            <a:extLst>
              <a:ext uri="{FF2B5EF4-FFF2-40B4-BE49-F238E27FC236}">
                <a16:creationId xmlns:a16="http://schemas.microsoft.com/office/drawing/2014/main" id="{1999C8F0-23CF-43DE-A39C-94B126C6EF63}"/>
              </a:ext>
              <a:ext uri="{C183D7F6-B498-43B3-948B-1728B52AA6E4}">
                <adec:decorative xmlns:adec="http://schemas.microsoft.com/office/drawing/2017/decorative" val="1"/>
              </a:ext>
            </a:extLst>
          </p:cNvPr>
          <p:cNvGrpSpPr/>
          <p:nvPr userDrawn="1"/>
        </p:nvGrpSpPr>
        <p:grpSpPr>
          <a:xfrm>
            <a:off x="0" y="431836"/>
            <a:ext cx="1861854" cy="717514"/>
            <a:chOff x="0" y="1580033"/>
            <a:chExt cx="1861854" cy="717514"/>
          </a:xfrm>
        </p:grpSpPr>
        <p:sp>
          <p:nvSpPr>
            <p:cNvPr id="30" name="Freeform: Shape 29">
              <a:extLst>
                <a:ext uri="{FF2B5EF4-FFF2-40B4-BE49-F238E27FC236}">
                  <a16:creationId xmlns:a16="http://schemas.microsoft.com/office/drawing/2014/main" id="{1F9B7492-8A54-4020-83A1-E2AEE5724245}"/>
                </a:ext>
                <a:ext uri="{C183D7F6-B498-43B3-948B-1728B52AA6E4}">
                  <adec:decorative xmlns:adec="http://schemas.microsoft.com/office/drawing/2017/decorative" val="1"/>
                </a:ext>
              </a:extLst>
            </p:cNvPr>
            <p:cNvSpPr/>
            <p:nvPr userDrawn="1"/>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39DA5407-EA48-4921-BA3C-71E94101C72C}"/>
                </a:ext>
                <a:ext uri="{C183D7F6-B498-43B3-948B-1728B52AA6E4}">
                  <adec:decorative xmlns:adec="http://schemas.microsoft.com/office/drawing/2017/decorative" val="1"/>
                </a:ext>
              </a:extLst>
            </p:cNvPr>
            <p:cNvSpPr/>
            <p:nvPr userDrawn="1"/>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35" name="Group 34">
            <a:extLst>
              <a:ext uri="{FF2B5EF4-FFF2-40B4-BE49-F238E27FC236}">
                <a16:creationId xmlns:a16="http://schemas.microsoft.com/office/drawing/2014/main" id="{0AC95BD4-4EFC-45C6-B985-229FD300B1ED}"/>
              </a:ext>
              <a:ext uri="{C183D7F6-B498-43B3-948B-1728B52AA6E4}">
                <adec:decorative xmlns:adec="http://schemas.microsoft.com/office/drawing/2017/decorative" val="1"/>
              </a:ext>
            </a:extLst>
          </p:cNvPr>
          <p:cNvGrpSpPr/>
          <p:nvPr userDrawn="1"/>
        </p:nvGrpSpPr>
        <p:grpSpPr>
          <a:xfrm>
            <a:off x="6519255" y="3650586"/>
            <a:ext cx="319941" cy="319941"/>
            <a:chOff x="1126512" y="4357092"/>
            <a:chExt cx="319941" cy="319941"/>
          </a:xfrm>
        </p:grpSpPr>
        <p:sp>
          <p:nvSpPr>
            <p:cNvPr id="36" name="Oval 35">
              <a:extLst>
                <a:ext uri="{FF2B5EF4-FFF2-40B4-BE49-F238E27FC236}">
                  <a16:creationId xmlns:a16="http://schemas.microsoft.com/office/drawing/2014/main" id="{A4784AD1-E3D1-4566-9041-95AAA1DA8101}"/>
                </a:ext>
                <a:ext uri="{C183D7F6-B498-43B3-948B-1728B52AA6E4}">
                  <adec:decorative xmlns:adec="http://schemas.microsoft.com/office/drawing/2017/decorative" val="1"/>
                </a:ext>
              </a:extLst>
            </p:cNvPr>
            <p:cNvSpPr/>
            <p:nvPr userDrawn="1"/>
          </p:nvSpPr>
          <p:spPr>
            <a:xfrm>
              <a:off x="1126512"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37" name="Oval 36">
              <a:extLst>
                <a:ext uri="{FF2B5EF4-FFF2-40B4-BE49-F238E27FC236}">
                  <a16:creationId xmlns:a16="http://schemas.microsoft.com/office/drawing/2014/main" id="{0147C571-802C-479F-B289-5F5D178E92EA}"/>
                </a:ext>
                <a:ext uri="{C183D7F6-B498-43B3-948B-1728B52AA6E4}">
                  <adec:decorative xmlns:adec="http://schemas.microsoft.com/office/drawing/2017/decorative" val="1"/>
                </a:ext>
              </a:extLst>
            </p:cNvPr>
            <p:cNvSpPr/>
            <p:nvPr userDrawn="1"/>
          </p:nvSpPr>
          <p:spPr>
            <a:xfrm>
              <a:off x="1126512"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Tree>
    <p:extLst>
      <p:ext uri="{BB962C8B-B14F-4D97-AF65-F5344CB8AC3E}">
        <p14:creationId xmlns:p14="http://schemas.microsoft.com/office/powerpoint/2010/main" val="5999734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9B6909CF-743B-4DF1-8060-7377C3B0EC96}"/>
              </a:ext>
              <a:ext uri="{C183D7F6-B498-43B3-948B-1728B52AA6E4}">
                <adec:decorative xmlns:adec="http://schemas.microsoft.com/office/drawing/2017/decorative" val="1"/>
              </a:ext>
            </a:extLst>
          </p:cNvPr>
          <p:cNvSpPr/>
          <p:nvPr userDrawn="1"/>
        </p:nvSpPr>
        <p:spPr>
          <a:xfrm>
            <a:off x="1408103" y="-15159"/>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nvGrpSpPr>
          <p:cNvPr id="38" name="Group 37">
            <a:extLst>
              <a:ext uri="{FF2B5EF4-FFF2-40B4-BE49-F238E27FC236}">
                <a16:creationId xmlns:a16="http://schemas.microsoft.com/office/drawing/2014/main" id="{5525794F-443C-40B3-AC9C-14F574B044C9}"/>
              </a:ext>
              <a:ext uri="{C183D7F6-B498-43B3-948B-1728B52AA6E4}">
                <adec:decorative xmlns:adec="http://schemas.microsoft.com/office/drawing/2017/decorative" val="1"/>
              </a:ext>
            </a:extLst>
          </p:cNvPr>
          <p:cNvGrpSpPr/>
          <p:nvPr userDrawn="1"/>
        </p:nvGrpSpPr>
        <p:grpSpPr>
          <a:xfrm>
            <a:off x="0" y="1479558"/>
            <a:ext cx="1861854" cy="717514"/>
            <a:chOff x="0" y="1479558"/>
            <a:chExt cx="1861854" cy="717514"/>
          </a:xfrm>
          <a:solidFill>
            <a:schemeClr val="tx1"/>
          </a:solidFill>
        </p:grpSpPr>
        <p:sp>
          <p:nvSpPr>
            <p:cNvPr id="39" name="Freeform: Shape 38">
              <a:extLst>
                <a:ext uri="{FF2B5EF4-FFF2-40B4-BE49-F238E27FC236}">
                  <a16:creationId xmlns:a16="http://schemas.microsoft.com/office/drawing/2014/main" id="{D60C3E59-61BE-442E-9897-D92166F40D31}"/>
                </a:ext>
              </a:extLst>
            </p:cNvPr>
            <p:cNvSpPr/>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12C7B4DA-5162-484A-9B4D-A784EF13976B}"/>
                </a:ext>
              </a:extLst>
            </p:cNvPr>
            <p:cNvSpPr/>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41" name="Freeform: Shape 40">
            <a:extLst>
              <a:ext uri="{FF2B5EF4-FFF2-40B4-BE49-F238E27FC236}">
                <a16:creationId xmlns:a16="http://schemas.microsoft.com/office/drawing/2014/main" id="{1E3F66BB-BDA3-4747-BDE0-3D814CBE5AF5}"/>
              </a:ext>
              <a:ext uri="{C183D7F6-B498-43B3-948B-1728B52AA6E4}">
                <adec:decorative xmlns:adec="http://schemas.microsoft.com/office/drawing/2017/decorative" val="1"/>
              </a:ext>
            </a:extLst>
          </p:cNvPr>
          <p:cNvSpPr/>
          <p:nvPr userDrawn="1"/>
        </p:nvSpPr>
        <p:spPr>
          <a:xfrm>
            <a:off x="1417246" y="-12193"/>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useBgFill="1">
        <p:nvSpPr>
          <p:cNvPr id="42" name="Freeform: Shape 41">
            <a:extLst>
              <a:ext uri="{FF2B5EF4-FFF2-40B4-BE49-F238E27FC236}">
                <a16:creationId xmlns:a16="http://schemas.microsoft.com/office/drawing/2014/main" id="{FA21FCC9-56C2-419C-BADF-9C928DDAD289}"/>
              </a:ext>
              <a:ext uri="{C183D7F6-B498-43B3-948B-1728B52AA6E4}">
                <adec:decorative xmlns:adec="http://schemas.microsoft.com/office/drawing/2017/decorative" val="1"/>
              </a:ext>
            </a:extLst>
          </p:cNvPr>
          <p:cNvSpPr/>
          <p:nvPr userDrawn="1"/>
        </p:nvSpPr>
        <p:spPr>
          <a:xfrm>
            <a:off x="1305243" y="-12192"/>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3" name="Title 1">
            <a:extLst>
              <a:ext uri="{FF2B5EF4-FFF2-40B4-BE49-F238E27FC236}">
                <a16:creationId xmlns:a16="http://schemas.microsoft.com/office/drawing/2014/main" id="{464FCAEB-7D76-4806-B8EA-F97A887CED73}"/>
              </a:ext>
            </a:extLst>
          </p:cNvPr>
          <p:cNvSpPr>
            <a:spLocks noGrp="1"/>
          </p:cNvSpPr>
          <p:nvPr>
            <p:ph type="ctrTitle" hasCustomPrompt="1"/>
          </p:nvPr>
        </p:nvSpPr>
        <p:spPr>
          <a:xfrm>
            <a:off x="1760765" y="324937"/>
            <a:ext cx="4024032" cy="2885715"/>
          </a:xfrm>
        </p:spPr>
        <p:txBody>
          <a:bodyPr/>
          <a:lstStyle>
            <a:lvl1pPr algn="ctr">
              <a:defRPr sz="6000" b="1" spc="1500" baseline="0"/>
            </a:lvl1pPr>
          </a:lstStyle>
          <a:p>
            <a:r>
              <a:rPr lang="en-US" dirty="0"/>
              <a:t>CLICK</a:t>
            </a:r>
            <a:br>
              <a:rPr lang="en-US" dirty="0"/>
            </a:br>
            <a:r>
              <a:rPr lang="en-US" dirty="0"/>
              <a:t>TO ADD TITLE</a:t>
            </a:r>
          </a:p>
        </p:txBody>
      </p:sp>
      <p:sp>
        <p:nvSpPr>
          <p:cNvPr id="44" name="Subtitle 2">
            <a:extLst>
              <a:ext uri="{FF2B5EF4-FFF2-40B4-BE49-F238E27FC236}">
                <a16:creationId xmlns:a16="http://schemas.microsoft.com/office/drawing/2014/main" id="{192D33E3-D5C6-4492-9AB0-13294FD469B1}"/>
              </a:ext>
            </a:extLst>
          </p:cNvPr>
          <p:cNvSpPr>
            <a:spLocks noGrp="1"/>
          </p:cNvSpPr>
          <p:nvPr>
            <p:ph type="subTitle" idx="1" hasCustomPrompt="1"/>
          </p:nvPr>
        </p:nvSpPr>
        <p:spPr>
          <a:xfrm>
            <a:off x="1760765" y="3166312"/>
            <a:ext cx="4024032" cy="771802"/>
          </a:xfrm>
        </p:spPr>
        <p:txBody>
          <a:bodyPr/>
          <a:lstStyle>
            <a:lvl1pPr algn="ctr">
              <a:buFontTx/>
              <a:buNone/>
              <a:defRPr sz="2400" spc="400" baseline="0"/>
            </a:lvl1pPr>
          </a:lstStyle>
          <a:p>
            <a:r>
              <a:rPr lang="en-US" dirty="0"/>
              <a:t>CLICK TO ADD SUBTITLE</a:t>
            </a:r>
          </a:p>
        </p:txBody>
      </p:sp>
      <p:sp>
        <p:nvSpPr>
          <p:cNvPr id="45" name="Graphic 212">
            <a:extLst>
              <a:ext uri="{FF2B5EF4-FFF2-40B4-BE49-F238E27FC236}">
                <a16:creationId xmlns:a16="http://schemas.microsoft.com/office/drawing/2014/main" id="{55253C8E-0DF4-4187-8CFA-8E892B59BEC2}"/>
              </a:ext>
              <a:ext uri="{C183D7F6-B498-43B3-948B-1728B52AA6E4}">
                <adec:decorative xmlns:adec="http://schemas.microsoft.com/office/drawing/2017/decorative" val="1"/>
              </a:ext>
            </a:extLst>
          </p:cNvPr>
          <p:cNvSpPr/>
          <p:nvPr userDrawn="1"/>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46" name="Graphic 212">
            <a:extLst>
              <a:ext uri="{FF2B5EF4-FFF2-40B4-BE49-F238E27FC236}">
                <a16:creationId xmlns:a16="http://schemas.microsoft.com/office/drawing/2014/main" id="{3E81479D-EC31-42B5-A3A1-02155919F878}"/>
              </a:ext>
              <a:ext uri="{C183D7F6-B498-43B3-948B-1728B52AA6E4}">
                <adec:decorative xmlns:adec="http://schemas.microsoft.com/office/drawing/2017/decorative" val="1"/>
              </a:ext>
            </a:extLst>
          </p:cNvPr>
          <p:cNvSpPr/>
          <p:nvPr userDrawn="1"/>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4" name="Oval 53">
            <a:extLst>
              <a:ext uri="{FF2B5EF4-FFF2-40B4-BE49-F238E27FC236}">
                <a16:creationId xmlns:a16="http://schemas.microsoft.com/office/drawing/2014/main" id="{95B72045-B7EA-46A3-BFC1-BED5E2661ABF}"/>
              </a:ext>
              <a:ext uri="{C183D7F6-B498-43B3-948B-1728B52AA6E4}">
                <adec:decorative xmlns:adec="http://schemas.microsoft.com/office/drawing/2017/decorative" val="1"/>
              </a:ext>
            </a:extLst>
          </p:cNvPr>
          <p:cNvSpPr/>
          <p:nvPr userDrawn="1"/>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5" name="Oval 54">
            <a:extLst>
              <a:ext uri="{FF2B5EF4-FFF2-40B4-BE49-F238E27FC236}">
                <a16:creationId xmlns:a16="http://schemas.microsoft.com/office/drawing/2014/main" id="{0F04D741-7B27-4605-B65D-7E8A12D22C5E}"/>
              </a:ext>
              <a:ext uri="{C183D7F6-B498-43B3-948B-1728B52AA6E4}">
                <adec:decorative xmlns:adec="http://schemas.microsoft.com/office/drawing/2017/decorative" val="1"/>
              </a:ext>
            </a:extLst>
          </p:cNvPr>
          <p:cNvSpPr/>
          <p:nvPr userDrawn="1"/>
        </p:nvSpPr>
        <p:spPr>
          <a:xfrm>
            <a:off x="4369124" y="5424608"/>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61" name="Picture Placeholder 60">
            <a:extLst>
              <a:ext uri="{FF2B5EF4-FFF2-40B4-BE49-F238E27FC236}">
                <a16:creationId xmlns:a16="http://schemas.microsoft.com/office/drawing/2014/main" id="{F0483D74-29C5-49E3-B816-46CBA8A93093}"/>
              </a:ext>
            </a:extLst>
          </p:cNvPr>
          <p:cNvSpPr>
            <a:spLocks noGrp="1"/>
          </p:cNvSpPr>
          <p:nvPr>
            <p:ph type="pic" sz="quarter" idx="13"/>
          </p:nvPr>
        </p:nvSpPr>
        <p:spPr>
          <a:xfrm>
            <a:off x="6601855" y="2313765"/>
            <a:ext cx="4773089" cy="4544235"/>
          </a:xfrm>
          <a:custGeom>
            <a:avLst/>
            <a:gdLst>
              <a:gd name="connsiteX0" fmla="*/ 2386544 w 4773089"/>
              <a:gd name="connsiteY0" fmla="*/ 0 h 4544235"/>
              <a:gd name="connsiteX1" fmla="*/ 4773089 w 4773089"/>
              <a:gd name="connsiteY1" fmla="*/ 2386545 h 4544235"/>
              <a:gd name="connsiteX2" fmla="*/ 3524113 w 4773089"/>
              <a:gd name="connsiteY2" fmla="*/ 4485046 h 4544235"/>
              <a:gd name="connsiteX3" fmla="*/ 3401244 w 4773089"/>
              <a:gd name="connsiteY3" fmla="*/ 4544235 h 4544235"/>
              <a:gd name="connsiteX4" fmla="*/ 1371845 w 4773089"/>
              <a:gd name="connsiteY4" fmla="*/ 4544235 h 4544235"/>
              <a:gd name="connsiteX5" fmla="*/ 1248976 w 4773089"/>
              <a:gd name="connsiteY5" fmla="*/ 4485046 h 4544235"/>
              <a:gd name="connsiteX6" fmla="*/ 0 w 4773089"/>
              <a:gd name="connsiteY6" fmla="*/ 2386545 h 4544235"/>
              <a:gd name="connsiteX7" fmla="*/ 2386544 w 4773089"/>
              <a:gd name="connsiteY7" fmla="*/ 0 h 454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3089" h="4544235">
                <a:moveTo>
                  <a:pt x="2386544" y="0"/>
                </a:moveTo>
                <a:cubicBezTo>
                  <a:pt x="3704596" y="0"/>
                  <a:pt x="4773089" y="1068494"/>
                  <a:pt x="4773089" y="2386545"/>
                </a:cubicBezTo>
                <a:cubicBezTo>
                  <a:pt x="4773089" y="3292705"/>
                  <a:pt x="4268059" y="4080910"/>
                  <a:pt x="3524113" y="4485046"/>
                </a:cubicBezTo>
                <a:lnTo>
                  <a:pt x="3401244" y="4544235"/>
                </a:lnTo>
                <a:lnTo>
                  <a:pt x="1371845" y="4544235"/>
                </a:lnTo>
                <a:lnTo>
                  <a:pt x="1248976" y="4485046"/>
                </a:lnTo>
                <a:cubicBezTo>
                  <a:pt x="505030" y="4080910"/>
                  <a:pt x="0" y="3292705"/>
                  <a:pt x="0" y="2386545"/>
                </a:cubicBezTo>
                <a:cubicBezTo>
                  <a:pt x="0" y="1068494"/>
                  <a:pt x="1068494" y="0"/>
                  <a:pt x="2386544" y="0"/>
                </a:cubicBezTo>
                <a:close/>
              </a:path>
            </a:pathLst>
          </a:custGeom>
          <a:noFill/>
        </p:spPr>
        <p:txBody>
          <a:bodyPr wrap="square">
            <a:noAutofit/>
          </a:bodyPr>
          <a:lstStyle>
            <a:lvl1pPr algn="ctr">
              <a:buFontTx/>
              <a:buNone/>
              <a:defRPr/>
            </a:lvl1pPr>
          </a:lstStyle>
          <a:p>
            <a:r>
              <a:rPr lang="en-US"/>
              <a:t>Click icon to add picture</a:t>
            </a:r>
            <a:endParaRPr lang="en-US" dirty="0"/>
          </a:p>
        </p:txBody>
      </p:sp>
      <p:grpSp>
        <p:nvGrpSpPr>
          <p:cNvPr id="15" name="Graphic 185">
            <a:extLst>
              <a:ext uri="{FF2B5EF4-FFF2-40B4-BE49-F238E27FC236}">
                <a16:creationId xmlns:a16="http://schemas.microsoft.com/office/drawing/2014/main" id="{9659A986-3E9F-4994-8D36-D1B503E2C7A1}"/>
              </a:ext>
              <a:ext uri="{C183D7F6-B498-43B3-948B-1728B52AA6E4}">
                <adec:decorative xmlns:adec="http://schemas.microsoft.com/office/drawing/2017/decorative" val="1"/>
              </a:ext>
            </a:extLst>
          </p:cNvPr>
          <p:cNvGrpSpPr/>
          <p:nvPr userDrawn="1"/>
        </p:nvGrpSpPr>
        <p:grpSpPr>
          <a:xfrm>
            <a:off x="10847710" y="6388311"/>
            <a:ext cx="1054467" cy="469689"/>
            <a:chOff x="9841624" y="4115729"/>
            <a:chExt cx="602170" cy="268223"/>
          </a:xfrm>
          <a:solidFill>
            <a:schemeClr val="tx1"/>
          </a:solidFill>
        </p:grpSpPr>
        <p:sp>
          <p:nvSpPr>
            <p:cNvPr id="16" name="Freeform: Shape 15">
              <a:extLst>
                <a:ext uri="{FF2B5EF4-FFF2-40B4-BE49-F238E27FC236}">
                  <a16:creationId xmlns:a16="http://schemas.microsoft.com/office/drawing/2014/main" id="{6F426D1A-9389-46FC-B066-C6E591C89C7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67883ED4-0FCB-4F63-84F4-0C4F06DC1C24}"/>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A9B6A69C-E38F-4A2E-8302-8744909FCD5D}"/>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BE1B19A3-9111-4F40-98B6-8EEE7D1CE04E}"/>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630653FA-2CEA-4F48-8C3D-AB750074BF3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3157303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30EE30-8843-45BC-B00F-9CD8756F51DA}" type="datetime1">
              <a:rPr lang="en-US" smtClean="0"/>
              <a:t>5/8/2021</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1887055079"/>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30EE30-8843-45BC-B00F-9CD8756F51DA}" type="datetime1">
              <a:rPr lang="en-US" smtClean="0"/>
              <a:t>5/8/2021</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78035752"/>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30EE30-8843-45BC-B00F-9CD8756F51DA}" type="datetime1">
              <a:rPr lang="en-US" smtClean="0"/>
              <a:t>5/8/2021</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316586913"/>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30EE30-8843-45BC-B00F-9CD8756F51DA}" type="datetime1">
              <a:rPr lang="en-US" smtClean="0"/>
              <a:t>5/8/2021</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2962697946"/>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30EE30-8843-45BC-B00F-9CD8756F51DA}" type="datetime1">
              <a:rPr lang="en-US" smtClean="0"/>
              <a:t>5/8/2021</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345232197"/>
      </p:ext>
    </p:extLst>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30EE30-8843-45BC-B00F-9CD8756F51DA}" type="datetime1">
              <a:rPr lang="en-US" smtClean="0"/>
              <a:t>5/8/2021</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2322346056"/>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30EE30-8843-45BC-B00F-9CD8756F51DA}" type="datetime1">
              <a:rPr lang="en-US" smtClean="0"/>
              <a:t>5/8/2021</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2940380514"/>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30EE30-8843-45BC-B00F-9CD8756F51DA}" type="datetime1">
              <a:rPr lang="en-US" smtClean="0"/>
              <a:t>5/8/2021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792F7-1D9E-4C7E-A103-E8EDFDC2691E}" type="slidenum">
              <a:rPr lang="en-US" smtClean="0"/>
              <a:t>‹#›</a:t>
            </a:fld>
            <a:endParaRPr lang="en-US" dirty="0"/>
          </a:p>
        </p:txBody>
      </p:sp>
    </p:spTree>
    <p:extLst>
      <p:ext uri="{BB962C8B-B14F-4D97-AF65-F5344CB8AC3E}">
        <p14:creationId xmlns:p14="http://schemas.microsoft.com/office/powerpoint/2010/main" val="1163055933"/>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665" r:id="rId2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image" Target="../media/image34.jpg"/><Relationship Id="rId4" Type="http://schemas.openxmlformats.org/officeDocument/2006/relationships/image" Target="../media/image33.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hyperlink" Target="https://www.kaggle.com/agbajeabdullateef/a-database-of-leaf-images-from-mendeley-data" TargetMode="External"/><Relationship Id="rId11" Type="http://schemas.openxmlformats.org/officeDocument/2006/relationships/image" Target="../media/image11.JPG"/><Relationship Id="rId5" Type="http://schemas.openxmlformats.org/officeDocument/2006/relationships/image" Target="../media/image6.gif"/><Relationship Id="rId10" Type="http://schemas.openxmlformats.org/officeDocument/2006/relationships/image" Target="../media/image10.JPG"/><Relationship Id="rId4" Type="http://schemas.openxmlformats.org/officeDocument/2006/relationships/image" Target="../media/image5.png"/><Relationship Id="rId9"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14.pn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customXml" Target="../ink/ink5.xml"/><Relationship Id="rId18" Type="http://schemas.openxmlformats.org/officeDocument/2006/relationships/image" Target="../media/image28.png"/><Relationship Id="rId3" Type="http://schemas.openxmlformats.org/officeDocument/2006/relationships/image" Target="../media/image16.JP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25.png"/><Relationship Id="rId17" Type="http://schemas.openxmlformats.org/officeDocument/2006/relationships/customXml" Target="../ink/ink7.xml"/><Relationship Id="rId2" Type="http://schemas.openxmlformats.org/officeDocument/2006/relationships/notesSlide" Target="../notesSlides/notesSlide8.xml"/><Relationship Id="rId16" Type="http://schemas.openxmlformats.org/officeDocument/2006/relationships/image" Target="../media/image27.png"/><Relationship Id="rId20" Type="http://schemas.openxmlformats.org/officeDocument/2006/relationships/image" Target="../media/image29.png"/><Relationship Id="rId1" Type="http://schemas.openxmlformats.org/officeDocument/2006/relationships/slideLayout" Target="../slideLayouts/slideLayout18.xml"/><Relationship Id="rId6" Type="http://schemas.openxmlformats.org/officeDocument/2006/relationships/image" Target="../media/image22.png"/><Relationship Id="rId11" Type="http://schemas.openxmlformats.org/officeDocument/2006/relationships/customXml" Target="../ink/ink4.xml"/><Relationship Id="rId24" Type="http://schemas.openxmlformats.org/officeDocument/2006/relationships/image" Target="../media/image19.JP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image" Target="../media/image18.JPG"/><Relationship Id="rId10" Type="http://schemas.openxmlformats.org/officeDocument/2006/relationships/image" Target="../media/image24.png"/><Relationship Id="rId19" Type="http://schemas.openxmlformats.org/officeDocument/2006/relationships/customXml" Target="../ink/ink8.xml"/><Relationship Id="rId4" Type="http://schemas.openxmlformats.org/officeDocument/2006/relationships/image" Target="../media/image17.JPG"/><Relationship Id="rId9" Type="http://schemas.openxmlformats.org/officeDocument/2006/relationships/customXml" Target="../ink/ink3.xml"/><Relationship Id="rId14" Type="http://schemas.openxmlformats.org/officeDocument/2006/relationships/image" Target="../media/image26.png"/><Relationship Id="rId22"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80" name="Title 79">
            <a:extLst>
              <a:ext uri="{FF2B5EF4-FFF2-40B4-BE49-F238E27FC236}">
                <a16:creationId xmlns:a16="http://schemas.microsoft.com/office/drawing/2014/main" id="{02394CBA-755F-42B7-BF28-BDBB599FAAFF}"/>
              </a:ext>
            </a:extLst>
          </p:cNvPr>
          <p:cNvSpPr>
            <a:spLocks noGrp="1"/>
          </p:cNvSpPr>
          <p:nvPr>
            <p:ph type="ctrTitle"/>
          </p:nvPr>
        </p:nvSpPr>
        <p:spPr>
          <a:xfrm>
            <a:off x="1625838" y="813234"/>
            <a:ext cx="4402852" cy="2822713"/>
          </a:xfrm>
        </p:spPr>
        <p:txBody>
          <a:bodyPr vert="horz" lIns="91440" tIns="45720" rIns="91440" bIns="45720" rtlCol="0" anchor="b">
            <a:normAutofit/>
          </a:bodyPr>
          <a:lstStyle/>
          <a:p>
            <a:r>
              <a:rPr lang="en-US" sz="4800" cap="all" spc="1450">
                <a:ea typeface="Source Sans Pro SemiBold" panose="020B0603030403020204" pitchFamily="34" charset="0"/>
              </a:rPr>
              <a:t>Phân loại lá cây xoài bệnh</a:t>
            </a:r>
            <a:endParaRPr lang="en-US" sz="4800" cap="all" spc="1450" dirty="0">
              <a:ea typeface="Source Sans Pro SemiBold" panose="020B0603030403020204" pitchFamily="34" charset="0"/>
            </a:endParaRPr>
          </a:p>
        </p:txBody>
      </p:sp>
      <p:sp>
        <p:nvSpPr>
          <p:cNvPr id="81" name="Subtitle 80">
            <a:extLst>
              <a:ext uri="{FF2B5EF4-FFF2-40B4-BE49-F238E27FC236}">
                <a16:creationId xmlns:a16="http://schemas.microsoft.com/office/drawing/2014/main" id="{3F9E8A38-46A0-49FF-8F72-481E44F49E38}"/>
              </a:ext>
            </a:extLst>
          </p:cNvPr>
          <p:cNvSpPr>
            <a:spLocks noGrp="1"/>
          </p:cNvSpPr>
          <p:nvPr>
            <p:ph type="subTitle" idx="1"/>
          </p:nvPr>
        </p:nvSpPr>
        <p:spPr>
          <a:xfrm>
            <a:off x="1301811" y="3848238"/>
            <a:ext cx="5373622" cy="920783"/>
          </a:xfrm>
        </p:spPr>
        <p:txBody>
          <a:bodyPr vert="horz" lIns="91440" tIns="45720" rIns="91440" bIns="45720" rtlCol="0">
            <a:normAutofit/>
          </a:bodyPr>
          <a:lstStyle/>
          <a:p>
            <a:pPr marL="0" indent="0"/>
            <a:r>
              <a:rPr lang="en-US" sz="2000" cap="all"/>
              <a:t>GVHD: </a:t>
            </a:r>
            <a:br>
              <a:rPr lang="en-US" sz="2000" cap="all"/>
            </a:br>
            <a:r>
              <a:rPr lang="en-US" sz="2000" cap="all"/>
              <a:t>Ths.Nguyễn Tăng Trí Đức</a:t>
            </a:r>
            <a:endParaRPr lang="en-US" sz="2000" cap="all" dirty="0"/>
          </a:p>
        </p:txBody>
      </p:sp>
    </p:spTree>
    <p:extLst>
      <p:ext uri="{BB962C8B-B14F-4D97-AF65-F5344CB8AC3E}">
        <p14:creationId xmlns:p14="http://schemas.microsoft.com/office/powerpoint/2010/main" val="88813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400"/>
                                        <p:tgtEl>
                                          <p:spTgt spid="81">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80"/>
                                        </p:tgtEl>
                                        <p:attrNameLst>
                                          <p:attrName>style.visibility</p:attrName>
                                        </p:attrNameLst>
                                      </p:cBhvr>
                                      <p:to>
                                        <p:strVal val="visible"/>
                                      </p:to>
                                    </p:set>
                                    <p:animEffect transition="in" filter="fade">
                                      <p:cBhvr>
                                        <p:cTn id="10" dur="4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a:extLst>
              <a:ext uri="{FF2B5EF4-FFF2-40B4-BE49-F238E27FC236}">
                <a16:creationId xmlns:a16="http://schemas.microsoft.com/office/drawing/2014/main" id="{FA489A19-2D07-4726-B818-6A9BF4F04258}"/>
              </a:ext>
            </a:extLst>
          </p:cNvPr>
          <p:cNvSpPr>
            <a:spLocks noGrp="1"/>
          </p:cNvSpPr>
          <p:nvPr>
            <p:ph type="title"/>
          </p:nvPr>
        </p:nvSpPr>
        <p:spPr>
          <a:xfrm>
            <a:off x="2209800" y="652567"/>
            <a:ext cx="4203323" cy="363594"/>
          </a:xfrm>
        </p:spPr>
        <p:txBody>
          <a:bodyPr vert="horz" lIns="91440" tIns="45720" rIns="91440" bIns="45720" rtlCol="0" anchor="b">
            <a:noAutofit/>
          </a:bodyPr>
          <a:lstStyle/>
          <a:p>
            <a:pPr algn="ctr"/>
            <a:r>
              <a:rPr lang="en-US" sz="4000" b="1" cap="all">
                <a:effectLst>
                  <a:outerShdw blurRad="38100" dist="38100" dir="2700000" algn="tl">
                    <a:srgbClr val="000000">
                      <a:alpha val="43137"/>
                    </a:srgbClr>
                  </a:outerShdw>
                </a:effectLst>
                <a:ea typeface="Source Sans Pro SemiBold" panose="020B0603030403020204" pitchFamily="34" charset="0"/>
              </a:rPr>
              <a:t>ERRoR  Analysis</a:t>
            </a:r>
            <a:endParaRPr lang="en-US" sz="4000" b="1" kern="1200" cap="all" baseline="0" dirty="0">
              <a:solidFill>
                <a:schemeClr val="tx1"/>
              </a:solidFill>
              <a:effectLst>
                <a:outerShdw blurRad="38100" dist="38100" dir="2700000" algn="tl">
                  <a:srgbClr val="000000">
                    <a:alpha val="43137"/>
                  </a:srgbClr>
                </a:outerShdw>
              </a:effectLst>
              <a:latin typeface="+mj-lt"/>
              <a:ea typeface="Source Sans Pro SemiBold" panose="020B0603030403020204" pitchFamily="34" charset="0"/>
              <a:cs typeface="+mj-cs"/>
            </a:endParaRPr>
          </a:p>
        </p:txBody>
      </p:sp>
      <p:sp>
        <p:nvSpPr>
          <p:cNvPr id="2" name="Date Placeholder 1">
            <a:extLst>
              <a:ext uri="{FF2B5EF4-FFF2-40B4-BE49-F238E27FC236}">
                <a16:creationId xmlns:a16="http://schemas.microsoft.com/office/drawing/2014/main" id="{4780264F-581A-441B-9F2A-CEED8A2E04FE}"/>
              </a:ext>
            </a:extLst>
          </p:cNvPr>
          <p:cNvSpPr>
            <a:spLocks noGrp="1"/>
          </p:cNvSpPr>
          <p:nvPr>
            <p:ph type="dt" sz="half" idx="10"/>
          </p:nvPr>
        </p:nvSpPr>
        <p:spPr/>
        <p:txBody>
          <a:bodyPr/>
          <a:lstStyle/>
          <a:p>
            <a:pPr lvl="0"/>
            <a:fld id="{D3D540C7-01CC-49EE-B5B3-98FF3D03F9A8}" type="datetime1">
              <a:rPr lang="en-US" noProof="0" smtClean="0"/>
              <a:t>5/8/2021</a:t>
            </a:fld>
            <a:endParaRPr lang="en-US" noProof="0" dirty="0"/>
          </a:p>
        </p:txBody>
      </p:sp>
      <p:sp>
        <p:nvSpPr>
          <p:cNvPr id="4" name="Slide Number Placeholder 3">
            <a:extLst>
              <a:ext uri="{FF2B5EF4-FFF2-40B4-BE49-F238E27FC236}">
                <a16:creationId xmlns:a16="http://schemas.microsoft.com/office/drawing/2014/main" id="{7DEC6FF8-181E-4897-9463-A6F20768A5D0}"/>
              </a:ext>
            </a:extLst>
          </p:cNvPr>
          <p:cNvSpPr>
            <a:spLocks noGrp="1"/>
          </p:cNvSpPr>
          <p:nvPr>
            <p:ph type="sldNum" sz="quarter" idx="12"/>
          </p:nvPr>
        </p:nvSpPr>
        <p:spPr/>
        <p:txBody>
          <a:bodyPr/>
          <a:lstStyle/>
          <a:p>
            <a:pPr lvl="0"/>
            <a:fld id="{5EA792F7-1D9E-4C7E-A103-E8EDFDC2691E}" type="slidenum">
              <a:rPr lang="en-US" noProof="0" smtClean="0"/>
              <a:pPr lvl="0"/>
              <a:t>10</a:t>
            </a:fld>
            <a:endParaRPr lang="en-US" noProof="0" dirty="0"/>
          </a:p>
        </p:txBody>
      </p:sp>
      <p:pic>
        <p:nvPicPr>
          <p:cNvPr id="1026" name="Picture 2">
            <a:extLst>
              <a:ext uri="{FF2B5EF4-FFF2-40B4-BE49-F238E27FC236}">
                <a16:creationId xmlns:a16="http://schemas.microsoft.com/office/drawing/2014/main" id="{B8847617-1987-4034-9B29-CFF644352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456" y="2210944"/>
            <a:ext cx="5445839" cy="43163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4096906-2E2F-4394-8924-C891E7D117E7}"/>
              </a:ext>
            </a:extLst>
          </p:cNvPr>
          <p:cNvSpPr txBox="1"/>
          <p:nvPr/>
        </p:nvSpPr>
        <p:spPr>
          <a:xfrm>
            <a:off x="2209800" y="1699360"/>
            <a:ext cx="1607676" cy="523220"/>
          </a:xfrm>
          <a:prstGeom prst="rect">
            <a:avLst/>
          </a:prstGeom>
          <a:noFill/>
        </p:spPr>
        <p:txBody>
          <a:bodyPr wrap="square" rtlCol="0">
            <a:spAutoFit/>
          </a:bodyPr>
          <a:lstStyle/>
          <a:p>
            <a:r>
              <a:rPr lang="en-US" sz="2800" dirty="0"/>
              <a:t>Overfit</a:t>
            </a:r>
          </a:p>
        </p:txBody>
      </p:sp>
      <p:sp>
        <p:nvSpPr>
          <p:cNvPr id="5" name="Arrow: Right 4">
            <a:extLst>
              <a:ext uri="{FF2B5EF4-FFF2-40B4-BE49-F238E27FC236}">
                <a16:creationId xmlns:a16="http://schemas.microsoft.com/office/drawing/2014/main" id="{CFDC6B0C-BE5A-4D7B-9FAE-ECD911E2B501}"/>
              </a:ext>
            </a:extLst>
          </p:cNvPr>
          <p:cNvSpPr/>
          <p:nvPr/>
        </p:nvSpPr>
        <p:spPr>
          <a:xfrm>
            <a:off x="6210770" y="2976926"/>
            <a:ext cx="1172146" cy="4808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09B169-F98F-42D0-8F03-6CCB86AAA729}"/>
              </a:ext>
            </a:extLst>
          </p:cNvPr>
          <p:cNvSpPr txBox="1"/>
          <p:nvPr/>
        </p:nvSpPr>
        <p:spPr>
          <a:xfrm>
            <a:off x="7702680" y="2524853"/>
            <a:ext cx="4301359"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Model </a:t>
            </a:r>
            <a:r>
              <a:rPr lang="en-US" sz="2800" dirty="0" err="1"/>
              <a:t>chưa</a:t>
            </a:r>
            <a:r>
              <a:rPr lang="en-US" sz="2800" dirty="0"/>
              <a:t> </a:t>
            </a:r>
            <a:r>
              <a:rPr lang="en-US" sz="2800" dirty="0" err="1"/>
              <a:t>phù</a:t>
            </a:r>
            <a:r>
              <a:rPr lang="en-US" sz="2800" dirty="0"/>
              <a:t> </a:t>
            </a:r>
            <a:r>
              <a:rPr lang="en-US" sz="2800" dirty="0" err="1"/>
              <a:t>hợp</a:t>
            </a:r>
            <a:endParaRPr lang="en-US" sz="2800" dirty="0"/>
          </a:p>
          <a:p>
            <a:pPr marL="285750" indent="-285750">
              <a:buFont typeface="Arial" panose="020B0604020202020204" pitchFamily="34" charset="0"/>
              <a:buChar char="•"/>
            </a:pPr>
            <a:r>
              <a:rPr lang="en-US" sz="2800" dirty="0" err="1"/>
              <a:t>Lượng</a:t>
            </a:r>
            <a:r>
              <a:rPr lang="en-US" sz="2800" dirty="0"/>
              <a:t> data </a:t>
            </a:r>
            <a:r>
              <a:rPr lang="en-US" sz="2800" dirty="0" err="1"/>
              <a:t>chưa</a:t>
            </a:r>
            <a:r>
              <a:rPr lang="en-US" sz="2800" dirty="0"/>
              <a:t> </a:t>
            </a:r>
            <a:r>
              <a:rPr lang="en-US" sz="2800" dirty="0" err="1"/>
              <a:t>đủ</a:t>
            </a:r>
            <a:r>
              <a:rPr lang="en-US" sz="2800" dirty="0"/>
              <a:t>.</a:t>
            </a:r>
          </a:p>
          <a:p>
            <a:pPr marL="285750" indent="-285750">
              <a:buFont typeface="Arial" panose="020B0604020202020204" pitchFamily="34" charset="0"/>
              <a:buChar char="•"/>
            </a:pPr>
            <a:r>
              <a:rPr lang="en-US" sz="2800" dirty="0"/>
              <a:t>Shift Distribution.</a:t>
            </a:r>
          </a:p>
        </p:txBody>
      </p:sp>
    </p:spTree>
    <p:extLst>
      <p:ext uri="{BB962C8B-B14F-4D97-AF65-F5344CB8AC3E}">
        <p14:creationId xmlns:p14="http://schemas.microsoft.com/office/powerpoint/2010/main" val="2227460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F7FEC887-343D-4C71-95B3-99976CE08AF9}"/>
              </a:ext>
            </a:extLst>
          </p:cNvPr>
          <p:cNvSpPr>
            <a:spLocks noGrp="1"/>
          </p:cNvSpPr>
          <p:nvPr>
            <p:ph type="title"/>
          </p:nvPr>
        </p:nvSpPr>
        <p:spPr>
          <a:xfrm>
            <a:off x="1600200" y="833437"/>
            <a:ext cx="5643880" cy="302473"/>
          </a:xfrm>
        </p:spPr>
        <p:txBody>
          <a:bodyPr vert="horz" lIns="91440" tIns="45720" rIns="91440" bIns="45720" rtlCol="0" anchor="b">
            <a:noAutofit/>
          </a:bodyPr>
          <a:lstStyle/>
          <a:p>
            <a:pPr algn="ctr"/>
            <a:r>
              <a:rPr lang="en-US" sz="4000" b="1" cap="all">
                <a:effectLst>
                  <a:outerShdw blurRad="38100" dist="38100" dir="2700000" algn="tl">
                    <a:srgbClr val="000000">
                      <a:alpha val="43137"/>
                    </a:srgbClr>
                  </a:outerShdw>
                </a:effectLst>
                <a:ea typeface="Source Sans Pro SemiBold" panose="020B0603030403020204" pitchFamily="34" charset="0"/>
              </a:rPr>
              <a:t>Data augmentation</a:t>
            </a:r>
            <a:endParaRPr lang="en-US" sz="4000" b="1" kern="1200" cap="all" baseline="0" dirty="0">
              <a:solidFill>
                <a:schemeClr val="tx1"/>
              </a:solidFill>
              <a:effectLst>
                <a:outerShdw blurRad="38100" dist="38100" dir="2700000" algn="tl">
                  <a:srgbClr val="000000">
                    <a:alpha val="43137"/>
                  </a:srgbClr>
                </a:outerShdw>
              </a:effectLst>
              <a:latin typeface="+mj-lt"/>
              <a:ea typeface="Source Sans Pro SemiBold" panose="020B0603030403020204" pitchFamily="34" charset="0"/>
              <a:cs typeface="+mj-cs"/>
            </a:endParaRPr>
          </a:p>
        </p:txBody>
      </p:sp>
      <p:sp>
        <p:nvSpPr>
          <p:cNvPr id="8" name="Date Placeholder 7">
            <a:extLst>
              <a:ext uri="{FF2B5EF4-FFF2-40B4-BE49-F238E27FC236}">
                <a16:creationId xmlns:a16="http://schemas.microsoft.com/office/drawing/2014/main" id="{C950D487-C304-4DF8-8705-105ED0CCDF8F}"/>
              </a:ext>
            </a:extLst>
          </p:cNvPr>
          <p:cNvSpPr>
            <a:spLocks noGrp="1"/>
          </p:cNvSpPr>
          <p:nvPr>
            <p:ph type="dt" sz="half" idx="10"/>
          </p:nvPr>
        </p:nvSpPr>
        <p:spPr/>
        <p:txBody>
          <a:bodyPr/>
          <a:lstStyle/>
          <a:p>
            <a:pPr lvl="0"/>
            <a:fld id="{AB41A505-3654-4763-A299-3EBF8D7D8F5E}" type="datetime1">
              <a:rPr lang="en-US" noProof="0" smtClean="0"/>
              <a:t>5/8/2021</a:t>
            </a:fld>
            <a:endParaRPr lang="en-US" noProof="0" dirty="0"/>
          </a:p>
        </p:txBody>
      </p:sp>
      <p:sp>
        <p:nvSpPr>
          <p:cNvPr id="10" name="Slide Number Placeholder 9">
            <a:extLst>
              <a:ext uri="{FF2B5EF4-FFF2-40B4-BE49-F238E27FC236}">
                <a16:creationId xmlns:a16="http://schemas.microsoft.com/office/drawing/2014/main" id="{2C362DCA-E911-4257-9999-C68876AD46A3}"/>
              </a:ext>
            </a:extLst>
          </p:cNvPr>
          <p:cNvSpPr>
            <a:spLocks noGrp="1"/>
          </p:cNvSpPr>
          <p:nvPr>
            <p:ph type="sldNum" sz="quarter" idx="12"/>
          </p:nvPr>
        </p:nvSpPr>
        <p:spPr/>
        <p:txBody>
          <a:bodyPr/>
          <a:lstStyle/>
          <a:p>
            <a:pPr lvl="0"/>
            <a:fld id="{80967E29-1480-472A-9FC5-C4768A52587C}" type="slidenum">
              <a:rPr lang="en-US" noProof="0" smtClean="0"/>
              <a:pPr lvl="0"/>
              <a:t>11</a:t>
            </a:fld>
            <a:endParaRPr lang="en-US" noProof="0" dirty="0"/>
          </a:p>
        </p:txBody>
      </p:sp>
      <p:graphicFrame>
        <p:nvGraphicFramePr>
          <p:cNvPr id="12" name="Chart 11">
            <a:extLst>
              <a:ext uri="{FF2B5EF4-FFF2-40B4-BE49-F238E27FC236}">
                <a16:creationId xmlns:a16="http://schemas.microsoft.com/office/drawing/2014/main" id="{98D2F3BA-F5E4-4889-A69A-041A20924087}"/>
              </a:ext>
            </a:extLst>
          </p:cNvPr>
          <p:cNvGraphicFramePr/>
          <p:nvPr>
            <p:extLst>
              <p:ext uri="{D42A27DB-BD31-4B8C-83A1-F6EECF244321}">
                <p14:modId xmlns:p14="http://schemas.microsoft.com/office/powerpoint/2010/main" val="1700699088"/>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03195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FB93BBF8-C332-491A-B376-F54330551D7B}"/>
              </a:ext>
            </a:extLst>
          </p:cNvPr>
          <p:cNvSpPr>
            <a:spLocks noGrp="1"/>
          </p:cNvSpPr>
          <p:nvPr>
            <p:ph type="title"/>
          </p:nvPr>
        </p:nvSpPr>
        <p:spPr>
          <a:xfrm>
            <a:off x="1136378" y="377158"/>
            <a:ext cx="4151313" cy="518874"/>
          </a:xfrm>
        </p:spPr>
        <p:txBody>
          <a:bodyPr vert="horz" lIns="91440" tIns="45720" rIns="91440" bIns="45720" rtlCol="0" anchor="b">
            <a:noAutofit/>
          </a:bodyPr>
          <a:lstStyle/>
          <a:p>
            <a:pPr algn="ctr"/>
            <a:r>
              <a:rPr lang="en-US" sz="4000" b="1" cap="all" dirty="0" err="1">
                <a:effectLst>
                  <a:outerShdw blurRad="38100" dist="38100" dir="2700000" algn="tl">
                    <a:srgbClr val="000000">
                      <a:alpha val="43137"/>
                    </a:srgbClr>
                  </a:outerShdw>
                </a:effectLst>
                <a:ea typeface="Source Sans Pro SemiBold" panose="020B0603030403020204" pitchFamily="34" charset="0"/>
              </a:rPr>
              <a:t>EVAluation</a:t>
            </a:r>
            <a:endParaRPr lang="en-US" sz="4000" b="1" kern="1200" cap="all" baseline="0" dirty="0">
              <a:solidFill>
                <a:schemeClr val="tx1"/>
              </a:solidFill>
              <a:effectLst>
                <a:outerShdw blurRad="38100" dist="38100" dir="2700000" algn="tl">
                  <a:srgbClr val="000000">
                    <a:alpha val="43137"/>
                  </a:srgbClr>
                </a:outerShdw>
              </a:effectLst>
              <a:latin typeface="+mj-lt"/>
              <a:ea typeface="Source Sans Pro SemiBold" panose="020B0603030403020204" pitchFamily="34" charset="0"/>
              <a:cs typeface="+mj-cs"/>
            </a:endParaRPr>
          </a:p>
        </p:txBody>
      </p:sp>
      <p:sp>
        <p:nvSpPr>
          <p:cNvPr id="3" name="Date Placeholder 2">
            <a:extLst>
              <a:ext uri="{FF2B5EF4-FFF2-40B4-BE49-F238E27FC236}">
                <a16:creationId xmlns:a16="http://schemas.microsoft.com/office/drawing/2014/main" id="{EBD7A8AD-1BB4-46C5-8C79-038A9A2DB1DE}"/>
              </a:ext>
            </a:extLst>
          </p:cNvPr>
          <p:cNvSpPr>
            <a:spLocks noGrp="1"/>
          </p:cNvSpPr>
          <p:nvPr>
            <p:ph type="dt" sz="half" idx="10"/>
          </p:nvPr>
        </p:nvSpPr>
        <p:spPr/>
        <p:txBody>
          <a:bodyPr/>
          <a:lstStyle/>
          <a:p>
            <a:pPr lvl="0"/>
            <a:fld id="{9C4CA890-4E13-4A1B-AFA6-CFD38454FDC9}" type="datetime1">
              <a:rPr lang="en-US" noProof="0" smtClean="0"/>
              <a:t>5/8/2021</a:t>
            </a:fld>
            <a:endParaRPr lang="en-US" noProof="0" dirty="0"/>
          </a:p>
        </p:txBody>
      </p:sp>
      <p:sp>
        <p:nvSpPr>
          <p:cNvPr id="5" name="Slide Number Placeholder 4">
            <a:extLst>
              <a:ext uri="{FF2B5EF4-FFF2-40B4-BE49-F238E27FC236}">
                <a16:creationId xmlns:a16="http://schemas.microsoft.com/office/drawing/2014/main" id="{0F97A4DD-6112-4908-B134-BBE48A0F6114}"/>
              </a:ext>
            </a:extLst>
          </p:cNvPr>
          <p:cNvSpPr>
            <a:spLocks noGrp="1"/>
          </p:cNvSpPr>
          <p:nvPr>
            <p:ph type="sldNum" sz="quarter" idx="12"/>
          </p:nvPr>
        </p:nvSpPr>
        <p:spPr/>
        <p:txBody>
          <a:bodyPr/>
          <a:lstStyle/>
          <a:p>
            <a:pPr lvl="0"/>
            <a:fld id="{80967E29-1480-472A-9FC5-C4768A52587C}" type="slidenum">
              <a:rPr lang="en-US" noProof="0" smtClean="0"/>
              <a:pPr lvl="0"/>
              <a:t>12</a:t>
            </a:fld>
            <a:endParaRPr lang="en-US" noProof="0" dirty="0"/>
          </a:p>
        </p:txBody>
      </p:sp>
      <p:pic>
        <p:nvPicPr>
          <p:cNvPr id="2050" name="Picture 2">
            <a:extLst>
              <a:ext uri="{FF2B5EF4-FFF2-40B4-BE49-F238E27FC236}">
                <a16:creationId xmlns:a16="http://schemas.microsoft.com/office/drawing/2014/main" id="{309DD08D-6C35-4F44-9B0E-F964F64FD3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106" y="1451741"/>
            <a:ext cx="6516742" cy="51121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F2619A3-D8A3-48C0-A0D6-B35ABE0652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473" y="1384967"/>
            <a:ext cx="6429375" cy="50958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B4E34C7-8BA1-4601-BD67-8BE6D73AEE9C}"/>
              </a:ext>
            </a:extLst>
          </p:cNvPr>
          <p:cNvSpPr txBox="1"/>
          <p:nvPr/>
        </p:nvSpPr>
        <p:spPr>
          <a:xfrm>
            <a:off x="7045215" y="2092960"/>
            <a:ext cx="2672080" cy="523220"/>
          </a:xfrm>
          <a:prstGeom prst="rect">
            <a:avLst/>
          </a:prstGeom>
          <a:noFill/>
        </p:spPr>
        <p:txBody>
          <a:bodyPr wrap="square" rtlCol="0">
            <a:spAutoFit/>
          </a:bodyPr>
          <a:lstStyle/>
          <a:p>
            <a:r>
              <a:rPr lang="en-US" sz="2800"/>
              <a:t>Learning curve</a:t>
            </a:r>
          </a:p>
        </p:txBody>
      </p:sp>
      <p:sp>
        <p:nvSpPr>
          <p:cNvPr id="17" name="TextBox 16">
            <a:extLst>
              <a:ext uri="{FF2B5EF4-FFF2-40B4-BE49-F238E27FC236}">
                <a16:creationId xmlns:a16="http://schemas.microsoft.com/office/drawing/2014/main" id="{49C8845A-70C3-44FF-B319-F3FFF1CCBDBC}"/>
              </a:ext>
            </a:extLst>
          </p:cNvPr>
          <p:cNvSpPr txBox="1"/>
          <p:nvPr/>
        </p:nvSpPr>
        <p:spPr>
          <a:xfrm>
            <a:off x="7045215" y="3294234"/>
            <a:ext cx="3206160" cy="1569660"/>
          </a:xfrm>
          <a:prstGeom prst="rect">
            <a:avLst/>
          </a:prstGeom>
          <a:noFill/>
        </p:spPr>
        <p:txBody>
          <a:bodyPr wrap="square" rtlCol="0">
            <a:spAutoFit/>
          </a:bodyPr>
          <a:lstStyle/>
          <a:p>
            <a:r>
              <a:rPr lang="en-US" sz="2400" dirty="0"/>
              <a:t>Accuracy:</a:t>
            </a:r>
          </a:p>
          <a:p>
            <a:pPr marL="285750" indent="-285750">
              <a:buFont typeface="Arial" panose="020B0604020202020204" pitchFamily="34" charset="0"/>
              <a:buChar char="•"/>
            </a:pPr>
            <a:r>
              <a:rPr lang="en-US" sz="2400" dirty="0" err="1"/>
              <a:t>on_Train</a:t>
            </a:r>
            <a:r>
              <a:rPr lang="en-US" sz="2400" dirty="0"/>
              <a:t>:  96.05%</a:t>
            </a:r>
          </a:p>
          <a:p>
            <a:pPr marL="285750" indent="-285750">
              <a:buFont typeface="Arial" panose="020B0604020202020204" pitchFamily="34" charset="0"/>
              <a:buChar char="•"/>
            </a:pPr>
            <a:r>
              <a:rPr lang="en-US" sz="2400" dirty="0" err="1"/>
              <a:t>on_Valid</a:t>
            </a:r>
            <a:r>
              <a:rPr lang="en-US" sz="2400" dirty="0"/>
              <a:t>:  90.03%</a:t>
            </a:r>
          </a:p>
          <a:p>
            <a:pPr marL="285750" indent="-285750">
              <a:buFont typeface="Arial" panose="020B0604020202020204" pitchFamily="34" charset="0"/>
              <a:buChar char="•"/>
            </a:pPr>
            <a:r>
              <a:rPr lang="en-US" sz="2400" dirty="0" err="1"/>
              <a:t>on_Test</a:t>
            </a:r>
            <a:r>
              <a:rPr lang="en-US" sz="2400" dirty="0"/>
              <a:t>:  88. 96%</a:t>
            </a:r>
          </a:p>
        </p:txBody>
      </p:sp>
    </p:spTree>
    <p:extLst>
      <p:ext uri="{BB962C8B-B14F-4D97-AF65-F5344CB8AC3E}">
        <p14:creationId xmlns:p14="http://schemas.microsoft.com/office/powerpoint/2010/main" val="351463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050"/>
                                        </p:tgtEl>
                                      </p:cBhvr>
                                    </p:animEffect>
                                    <p:set>
                                      <p:cBhvr>
                                        <p:cTn id="12" dur="1" fill="hold">
                                          <p:stCondLst>
                                            <p:cond delay="499"/>
                                          </p:stCondLst>
                                        </p:cTn>
                                        <p:tgtEl>
                                          <p:spTgt spid="20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fade">
                                      <p:cBhvr>
                                        <p:cTn id="1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7">
            <a:extLst>
              <a:ext uri="{FF2B5EF4-FFF2-40B4-BE49-F238E27FC236}">
                <a16:creationId xmlns:a16="http://schemas.microsoft.com/office/drawing/2014/main" id="{70CA8BDE-854D-42F9-A1C5-1085BEAAB225}"/>
              </a:ext>
            </a:extLst>
          </p:cNvPr>
          <p:cNvSpPr>
            <a:spLocks noGrp="1"/>
          </p:cNvSpPr>
          <p:nvPr>
            <p:ph type="title"/>
          </p:nvPr>
        </p:nvSpPr>
        <p:spPr>
          <a:xfrm>
            <a:off x="1136378" y="377158"/>
            <a:ext cx="4151313" cy="518874"/>
          </a:xfrm>
        </p:spPr>
        <p:txBody>
          <a:bodyPr vert="horz" lIns="91440" tIns="45720" rIns="91440" bIns="45720" rtlCol="0" anchor="b">
            <a:noAutofit/>
          </a:bodyPr>
          <a:lstStyle/>
          <a:p>
            <a:pPr algn="ctr"/>
            <a:r>
              <a:rPr lang="en-US" sz="4000" b="1" cap="all">
                <a:effectLst>
                  <a:outerShdw blurRad="38100" dist="38100" dir="2700000" algn="tl">
                    <a:srgbClr val="000000">
                      <a:alpha val="43137"/>
                    </a:srgbClr>
                  </a:outerShdw>
                </a:effectLst>
                <a:ea typeface="Source Sans Pro SemiBold" panose="020B0603030403020204" pitchFamily="34" charset="0"/>
              </a:rPr>
              <a:t>Report</a:t>
            </a:r>
            <a:endParaRPr lang="en-US" sz="4000" b="1" kern="1200" cap="all" baseline="0" dirty="0">
              <a:solidFill>
                <a:schemeClr val="tx1"/>
              </a:solidFill>
              <a:effectLst>
                <a:outerShdw blurRad="38100" dist="38100" dir="2700000" algn="tl">
                  <a:srgbClr val="000000">
                    <a:alpha val="43137"/>
                  </a:srgbClr>
                </a:outerShdw>
              </a:effectLst>
              <a:latin typeface="+mj-lt"/>
              <a:ea typeface="Source Sans Pro SemiBold" panose="020B0603030403020204" pitchFamily="34" charset="0"/>
              <a:cs typeface="+mj-cs"/>
            </a:endParaRPr>
          </a:p>
        </p:txBody>
      </p:sp>
      <p:sp>
        <p:nvSpPr>
          <p:cNvPr id="14" name="Text Placeholder 13">
            <a:extLst>
              <a:ext uri="{FF2B5EF4-FFF2-40B4-BE49-F238E27FC236}">
                <a16:creationId xmlns:a16="http://schemas.microsoft.com/office/drawing/2014/main" id="{A53FF10D-5527-4952-B591-F7CCE100C658}"/>
              </a:ext>
            </a:extLst>
          </p:cNvPr>
          <p:cNvSpPr>
            <a:spLocks noGrp="1"/>
          </p:cNvSpPr>
          <p:nvPr>
            <p:ph type="body" sz="quarter" idx="13"/>
          </p:nvPr>
        </p:nvSpPr>
        <p:spPr/>
        <p:txBody>
          <a:bodyPr/>
          <a:lstStyle/>
          <a:p>
            <a:r>
              <a:rPr lang="en-US" dirty="0"/>
              <a:t>Subtitle</a:t>
            </a:r>
          </a:p>
        </p:txBody>
      </p:sp>
      <p:sp>
        <p:nvSpPr>
          <p:cNvPr id="15" name="Text Placeholder 14">
            <a:extLst>
              <a:ext uri="{FF2B5EF4-FFF2-40B4-BE49-F238E27FC236}">
                <a16:creationId xmlns:a16="http://schemas.microsoft.com/office/drawing/2014/main" id="{AAEA8234-005E-4355-AE0F-4DB31EB808C2}"/>
              </a:ext>
            </a:extLst>
          </p:cNvPr>
          <p:cNvSpPr>
            <a:spLocks noGrp="1"/>
          </p:cNvSpPr>
          <p:nvPr>
            <p:ph type="body" sz="quarter" idx="14"/>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6" name="Text Placeholder 15">
            <a:extLst>
              <a:ext uri="{FF2B5EF4-FFF2-40B4-BE49-F238E27FC236}">
                <a16:creationId xmlns:a16="http://schemas.microsoft.com/office/drawing/2014/main" id="{9E20DDB6-3A4E-4ADF-A61F-8925A9C30DD5}"/>
              </a:ext>
            </a:extLst>
          </p:cNvPr>
          <p:cNvSpPr>
            <a:spLocks noGrp="1"/>
          </p:cNvSpPr>
          <p:nvPr>
            <p:ph type="body" sz="quarter" idx="15"/>
          </p:nvPr>
        </p:nvSpPr>
        <p:spPr/>
        <p:txBody>
          <a:bodyPr/>
          <a:lstStyle/>
          <a:p>
            <a:r>
              <a:rPr lang="en-US" dirty="0"/>
              <a:t>Subtitle</a:t>
            </a:r>
          </a:p>
        </p:txBody>
      </p:sp>
      <p:sp>
        <p:nvSpPr>
          <p:cNvPr id="17" name="Text Placeholder 16">
            <a:extLst>
              <a:ext uri="{FF2B5EF4-FFF2-40B4-BE49-F238E27FC236}">
                <a16:creationId xmlns:a16="http://schemas.microsoft.com/office/drawing/2014/main" id="{1D1F1CAC-04A7-480E-8513-42188AF1C176}"/>
              </a:ext>
            </a:extLst>
          </p:cNvPr>
          <p:cNvSpPr>
            <a:spLocks noGrp="1"/>
          </p:cNvSpPr>
          <p:nvPr>
            <p:ph type="body" sz="quarter" idx="16"/>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8" name="Text Placeholder 17">
            <a:extLst>
              <a:ext uri="{FF2B5EF4-FFF2-40B4-BE49-F238E27FC236}">
                <a16:creationId xmlns:a16="http://schemas.microsoft.com/office/drawing/2014/main" id="{BC46A10D-E6A3-4EA7-9CD2-0368CE304C90}"/>
              </a:ext>
            </a:extLst>
          </p:cNvPr>
          <p:cNvSpPr>
            <a:spLocks noGrp="1"/>
          </p:cNvSpPr>
          <p:nvPr>
            <p:ph type="body" sz="quarter" idx="17"/>
          </p:nvPr>
        </p:nvSpPr>
        <p:spPr/>
        <p:txBody>
          <a:bodyPr/>
          <a:lstStyle/>
          <a:p>
            <a:r>
              <a:rPr lang="en-US" dirty="0"/>
              <a:t>Subtitle</a:t>
            </a:r>
          </a:p>
        </p:txBody>
      </p:sp>
      <p:sp>
        <p:nvSpPr>
          <p:cNvPr id="19" name="Text Placeholder 18">
            <a:extLst>
              <a:ext uri="{FF2B5EF4-FFF2-40B4-BE49-F238E27FC236}">
                <a16:creationId xmlns:a16="http://schemas.microsoft.com/office/drawing/2014/main" id="{E61B204D-02B0-46AE-8026-DFB6421F1855}"/>
              </a:ext>
            </a:extLst>
          </p:cNvPr>
          <p:cNvSpPr>
            <a:spLocks noGrp="1"/>
          </p:cNvSpPr>
          <p:nvPr>
            <p:ph type="body" sz="quarter" idx="18"/>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4" name="Date Placeholder 3">
            <a:extLst>
              <a:ext uri="{FF2B5EF4-FFF2-40B4-BE49-F238E27FC236}">
                <a16:creationId xmlns:a16="http://schemas.microsoft.com/office/drawing/2014/main" id="{ACECBD78-8FE1-4752-BA74-97D9D0ACC53E}"/>
              </a:ext>
            </a:extLst>
          </p:cNvPr>
          <p:cNvSpPr>
            <a:spLocks noGrp="1"/>
          </p:cNvSpPr>
          <p:nvPr>
            <p:ph type="dt" sz="half" idx="10"/>
          </p:nvPr>
        </p:nvSpPr>
        <p:spPr/>
        <p:txBody>
          <a:bodyPr/>
          <a:lstStyle/>
          <a:p>
            <a:pPr lvl="0"/>
            <a:fld id="{17816CBB-BB88-4F0B-8649-9D6E13051A1C}" type="datetime1">
              <a:rPr lang="en-US" noProof="0" smtClean="0"/>
              <a:t>5/8/2021</a:t>
            </a:fld>
            <a:endParaRPr lang="en-US" noProof="0" dirty="0"/>
          </a:p>
        </p:txBody>
      </p:sp>
      <p:sp>
        <p:nvSpPr>
          <p:cNvPr id="6" name="Slide Number Placeholder 5">
            <a:extLst>
              <a:ext uri="{FF2B5EF4-FFF2-40B4-BE49-F238E27FC236}">
                <a16:creationId xmlns:a16="http://schemas.microsoft.com/office/drawing/2014/main" id="{42CEA7C5-E6C4-48E0-98A6-F9D868FD4E55}"/>
              </a:ext>
            </a:extLst>
          </p:cNvPr>
          <p:cNvSpPr>
            <a:spLocks noGrp="1"/>
          </p:cNvSpPr>
          <p:nvPr>
            <p:ph type="sldNum" sz="quarter" idx="12"/>
          </p:nvPr>
        </p:nvSpPr>
        <p:spPr/>
        <p:txBody>
          <a:bodyPr/>
          <a:lstStyle/>
          <a:p>
            <a:pPr lvl="0"/>
            <a:fld id="{5EA792F7-1D9E-4C7E-A103-E8EDFDC2691E}" type="slidenum">
              <a:rPr lang="en-US" noProof="0" smtClean="0"/>
              <a:pPr lvl="0"/>
              <a:t>13</a:t>
            </a:fld>
            <a:endParaRPr lang="en-US" noProof="0" dirty="0"/>
          </a:p>
        </p:txBody>
      </p:sp>
    </p:spTree>
    <p:extLst>
      <p:ext uri="{BB962C8B-B14F-4D97-AF65-F5344CB8AC3E}">
        <p14:creationId xmlns:p14="http://schemas.microsoft.com/office/powerpoint/2010/main" val="4269302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1624-12C6-45A2-BF83-5AC90136437F}"/>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1DFC3670-CE6C-4149-800C-ED198FC28937}"/>
              </a:ext>
            </a:extLst>
          </p:cNvPr>
          <p:cNvSpPr>
            <a:spLocks noGrp="1"/>
          </p:cNvSpPr>
          <p:nvPr>
            <p:ph idx="1"/>
          </p:nvPr>
        </p:nvSpPr>
        <p:spPr/>
        <p:txBody>
          <a:bodyPr>
            <a:norm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35" name="Date Placeholder 34">
            <a:extLst>
              <a:ext uri="{FF2B5EF4-FFF2-40B4-BE49-F238E27FC236}">
                <a16:creationId xmlns:a16="http://schemas.microsoft.com/office/drawing/2014/main" id="{1EA7893C-1236-4F5C-952C-16029496E06F}"/>
              </a:ext>
            </a:extLst>
          </p:cNvPr>
          <p:cNvSpPr>
            <a:spLocks noGrp="1"/>
          </p:cNvSpPr>
          <p:nvPr>
            <p:ph type="dt" sz="half" idx="10"/>
          </p:nvPr>
        </p:nvSpPr>
        <p:spPr/>
        <p:txBody>
          <a:bodyPr/>
          <a:lstStyle/>
          <a:p>
            <a:pPr lvl="0"/>
            <a:fld id="{3995343C-6636-4259-8101-DC8B387FBF4D}" type="datetime1">
              <a:rPr lang="en-US" noProof="0" smtClean="0"/>
              <a:t>5/8/2021</a:t>
            </a:fld>
            <a:endParaRPr lang="en-US" noProof="0" dirty="0"/>
          </a:p>
        </p:txBody>
      </p:sp>
      <p:pic>
        <p:nvPicPr>
          <p:cNvPr id="59" name="Picture Placeholder 58" descr="Colorful Unicorn Biscuit">
            <a:extLst>
              <a:ext uri="{FF2B5EF4-FFF2-40B4-BE49-F238E27FC236}">
                <a16:creationId xmlns:a16="http://schemas.microsoft.com/office/drawing/2014/main" id="{FEDEE1A4-7174-4153-B6F5-C500B3C97560}"/>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90" r="90"/>
          <a:stretch/>
        </p:blipFill>
        <p:spPr/>
      </p:pic>
      <p:pic>
        <p:nvPicPr>
          <p:cNvPr id="55" name="Picture Placeholder 54" descr="Colorful Biscuits with smiley faces on them">
            <a:extLst>
              <a:ext uri="{FF2B5EF4-FFF2-40B4-BE49-F238E27FC236}">
                <a16:creationId xmlns:a16="http://schemas.microsoft.com/office/drawing/2014/main" id="{771EED1D-F177-4F26-9BF3-74717177BC41}"/>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a:stretch/>
        </p:blipFill>
        <p:spPr/>
      </p:pic>
      <p:pic>
        <p:nvPicPr>
          <p:cNvPr id="51" name="Picture Placeholder 50" descr="Colorful Unicorn Biscuits">
            <a:extLst>
              <a:ext uri="{FF2B5EF4-FFF2-40B4-BE49-F238E27FC236}">
                <a16:creationId xmlns:a16="http://schemas.microsoft.com/office/drawing/2014/main" id="{24E25DA2-AA49-400A-8535-7267DFF6700D}"/>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a:stretch/>
        </p:blipFill>
        <p:spPr/>
      </p:pic>
      <p:sp>
        <p:nvSpPr>
          <p:cNvPr id="37" name="Slide Number Placeholder 36">
            <a:extLst>
              <a:ext uri="{FF2B5EF4-FFF2-40B4-BE49-F238E27FC236}">
                <a16:creationId xmlns:a16="http://schemas.microsoft.com/office/drawing/2014/main" id="{B0573956-0AA9-4FDF-8CDA-AC7558A89542}"/>
              </a:ext>
            </a:extLst>
          </p:cNvPr>
          <p:cNvSpPr>
            <a:spLocks noGrp="1"/>
          </p:cNvSpPr>
          <p:nvPr>
            <p:ph type="sldNum" sz="quarter" idx="12"/>
          </p:nvPr>
        </p:nvSpPr>
        <p:spPr/>
        <p:txBody>
          <a:bodyPr/>
          <a:lstStyle/>
          <a:p>
            <a:pPr lvl="0"/>
            <a:fld id="{5EA792F7-1D9E-4C7E-A103-E8EDFDC2691E}" type="slidenum">
              <a:rPr lang="en-US" noProof="0" smtClean="0"/>
              <a:pPr lvl="0"/>
              <a:t>14</a:t>
            </a:fld>
            <a:endParaRPr lang="en-US" noProof="0" dirty="0"/>
          </a:p>
        </p:txBody>
      </p:sp>
      <p:grpSp>
        <p:nvGrpSpPr>
          <p:cNvPr id="38" name="Graphic 185">
            <a:extLst>
              <a:ext uri="{FF2B5EF4-FFF2-40B4-BE49-F238E27FC236}">
                <a16:creationId xmlns:a16="http://schemas.microsoft.com/office/drawing/2014/main" id="{62ECD7B8-E70F-4597-823C-6C0A5EC4F4F1}"/>
              </a:ext>
              <a:ext uri="{C183D7F6-B498-43B3-948B-1728B52AA6E4}">
                <adec:decorative xmlns:adec="http://schemas.microsoft.com/office/drawing/2017/decorative" val="1"/>
              </a:ext>
            </a:extLst>
          </p:cNvPr>
          <p:cNvGrpSpPr/>
          <p:nvPr/>
        </p:nvGrpSpPr>
        <p:grpSpPr>
          <a:xfrm>
            <a:off x="10299333" y="5649598"/>
            <a:ext cx="1054467" cy="469689"/>
            <a:chOff x="9841624" y="4115729"/>
            <a:chExt cx="602170" cy="268223"/>
          </a:xfrm>
          <a:solidFill>
            <a:schemeClr val="tx1"/>
          </a:solidFill>
        </p:grpSpPr>
        <p:sp>
          <p:nvSpPr>
            <p:cNvPr id="39" name="Freeform: Shape 38">
              <a:extLst>
                <a:ext uri="{FF2B5EF4-FFF2-40B4-BE49-F238E27FC236}">
                  <a16:creationId xmlns:a16="http://schemas.microsoft.com/office/drawing/2014/main" id="{F74CB819-B1E4-4C4C-ABCB-151970A9A0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7F2A7F6B-452F-4A76-87BA-468BA643B88A}"/>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CB957824-0255-4243-A7A5-CE19287C250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4067041A-231A-4FC6-ABA0-1B5F8A7315B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24ACB53C-8728-49C6-A574-EFB0416BCD4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2861913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09C3A7-31E6-4EE8-BF99-2440C094C970}"/>
              </a:ext>
            </a:extLst>
          </p:cNvPr>
          <p:cNvSpPr>
            <a:spLocks noGrp="1"/>
          </p:cNvSpPr>
          <p:nvPr>
            <p:ph type="ctrTitle"/>
          </p:nvPr>
        </p:nvSpPr>
        <p:spPr/>
        <p:txBody>
          <a:bodyPr/>
          <a:lstStyle/>
          <a:p>
            <a:r>
              <a:rPr lang="en-US" dirty="0"/>
              <a:t>THANK YOU</a:t>
            </a:r>
          </a:p>
        </p:txBody>
      </p:sp>
      <p:sp>
        <p:nvSpPr>
          <p:cNvPr id="4" name="Date Placeholder 3">
            <a:extLst>
              <a:ext uri="{FF2B5EF4-FFF2-40B4-BE49-F238E27FC236}">
                <a16:creationId xmlns:a16="http://schemas.microsoft.com/office/drawing/2014/main" id="{83233558-730A-45DF-B1B5-E5F0B2E0911E}"/>
              </a:ext>
            </a:extLst>
          </p:cNvPr>
          <p:cNvSpPr>
            <a:spLocks noGrp="1"/>
          </p:cNvSpPr>
          <p:nvPr>
            <p:ph type="dt" sz="half" idx="10"/>
          </p:nvPr>
        </p:nvSpPr>
        <p:spPr/>
        <p:txBody>
          <a:bodyPr/>
          <a:lstStyle/>
          <a:p>
            <a:pPr lvl="0"/>
            <a:fld id="{0D8975BB-81CD-4FA5-A46F-4A145125E0A7}" type="datetime1">
              <a:rPr lang="en-US" noProof="0" smtClean="0"/>
              <a:t>5/8/2021</a:t>
            </a:fld>
            <a:endParaRPr lang="en-US" noProof="0" dirty="0"/>
          </a:p>
        </p:txBody>
      </p:sp>
      <p:sp>
        <p:nvSpPr>
          <p:cNvPr id="6" name="Slide Number Placeholder 5">
            <a:extLst>
              <a:ext uri="{FF2B5EF4-FFF2-40B4-BE49-F238E27FC236}">
                <a16:creationId xmlns:a16="http://schemas.microsoft.com/office/drawing/2014/main" id="{AF849C70-F913-4CB3-A901-694767834BFB}"/>
              </a:ext>
            </a:extLst>
          </p:cNvPr>
          <p:cNvSpPr>
            <a:spLocks noGrp="1"/>
          </p:cNvSpPr>
          <p:nvPr>
            <p:ph type="sldNum" sz="quarter" idx="12"/>
          </p:nvPr>
        </p:nvSpPr>
        <p:spPr/>
        <p:txBody>
          <a:bodyPr/>
          <a:lstStyle/>
          <a:p>
            <a:pPr lvl="0"/>
            <a:fld id="{F3450C42-9A0B-4425-92C2-70FCF7C45734}" type="slidenum">
              <a:rPr lang="en-US" noProof="0" smtClean="0"/>
              <a:pPr lvl="0"/>
              <a:t>15</a:t>
            </a:fld>
            <a:endParaRPr lang="en-US" noProof="0" dirty="0"/>
          </a:p>
        </p:txBody>
      </p:sp>
    </p:spTree>
    <p:extLst>
      <p:ext uri="{BB962C8B-B14F-4D97-AF65-F5344CB8AC3E}">
        <p14:creationId xmlns:p14="http://schemas.microsoft.com/office/powerpoint/2010/main" val="679062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C0EEC988-4F7A-45B3-AE68-371F625CA30E}"/>
              </a:ext>
            </a:extLst>
          </p:cNvPr>
          <p:cNvSpPr>
            <a:spLocks noGrp="1"/>
          </p:cNvSpPr>
          <p:nvPr>
            <p:ph type="title"/>
          </p:nvPr>
        </p:nvSpPr>
        <p:spPr/>
        <p:txBody>
          <a:bodyPr/>
          <a:lstStyle/>
          <a:p>
            <a:r>
              <a:rPr lang="en-US" dirty="0" err="1"/>
              <a:t>Nhóm</a:t>
            </a:r>
            <a:endParaRPr lang="en-US" dirty="0"/>
          </a:p>
        </p:txBody>
      </p:sp>
      <p:sp>
        <p:nvSpPr>
          <p:cNvPr id="8" name="Date Placeholder 7">
            <a:extLst>
              <a:ext uri="{FF2B5EF4-FFF2-40B4-BE49-F238E27FC236}">
                <a16:creationId xmlns:a16="http://schemas.microsoft.com/office/drawing/2014/main" id="{B31AC14F-315F-4077-9345-91AFADC7417B}"/>
              </a:ext>
            </a:extLst>
          </p:cNvPr>
          <p:cNvSpPr>
            <a:spLocks noGrp="1"/>
          </p:cNvSpPr>
          <p:nvPr>
            <p:ph type="dt" sz="half" idx="10"/>
          </p:nvPr>
        </p:nvSpPr>
        <p:spPr/>
        <p:txBody>
          <a:bodyPr/>
          <a:lstStyle/>
          <a:p>
            <a:pPr lvl="0"/>
            <a:fld id="{DB657D16-0D3E-4FD4-9DBB-323029AAA733}" type="datetime1">
              <a:rPr lang="en-US" noProof="0" smtClean="0"/>
              <a:t>5/8/2021</a:t>
            </a:fld>
            <a:endParaRPr lang="en-US" noProof="0" dirty="0"/>
          </a:p>
        </p:txBody>
      </p:sp>
      <p:sp>
        <p:nvSpPr>
          <p:cNvPr id="10" name="Slide Number Placeholder 9">
            <a:extLst>
              <a:ext uri="{FF2B5EF4-FFF2-40B4-BE49-F238E27FC236}">
                <a16:creationId xmlns:a16="http://schemas.microsoft.com/office/drawing/2014/main" id="{37A986E4-75CF-42E9-9DD9-A12348A15083}"/>
              </a:ext>
            </a:extLst>
          </p:cNvPr>
          <p:cNvSpPr>
            <a:spLocks noGrp="1"/>
          </p:cNvSpPr>
          <p:nvPr>
            <p:ph type="sldNum" sz="quarter" idx="12"/>
          </p:nvPr>
        </p:nvSpPr>
        <p:spPr/>
        <p:txBody>
          <a:bodyPr/>
          <a:lstStyle/>
          <a:p>
            <a:pPr lvl="0"/>
            <a:fld id="{F3450C42-9A0B-4425-92C2-70FCF7C45734}" type="slidenum">
              <a:rPr lang="en-US" noProof="0" smtClean="0"/>
              <a:pPr lvl="0"/>
              <a:t>2</a:t>
            </a:fld>
            <a:endParaRPr lang="en-US" noProof="0" dirty="0"/>
          </a:p>
        </p:txBody>
      </p:sp>
      <p:sp>
        <p:nvSpPr>
          <p:cNvPr id="26" name="Freeform: Shape 25">
            <a:extLst>
              <a:ext uri="{FF2B5EF4-FFF2-40B4-BE49-F238E27FC236}">
                <a16:creationId xmlns:a16="http://schemas.microsoft.com/office/drawing/2014/main" id="{8629F544-EE4C-44B0-9D01-85BDD72EBE0C}"/>
              </a:ext>
            </a:extLst>
          </p:cNvPr>
          <p:cNvSpPr/>
          <p:nvPr/>
        </p:nvSpPr>
        <p:spPr>
          <a:xfrm>
            <a:off x="3581400" y="1798124"/>
            <a:ext cx="4495800" cy="487349"/>
          </a:xfrm>
          <a:custGeom>
            <a:avLst/>
            <a:gdLst>
              <a:gd name="connsiteX0" fmla="*/ 0 w 2393235"/>
              <a:gd name="connsiteY0" fmla="*/ 0 h 487349"/>
              <a:gd name="connsiteX1" fmla="*/ 2393235 w 2393235"/>
              <a:gd name="connsiteY1" fmla="*/ 0 h 487349"/>
              <a:gd name="connsiteX2" fmla="*/ 2393235 w 2393235"/>
              <a:gd name="connsiteY2" fmla="*/ 487349 h 487349"/>
              <a:gd name="connsiteX3" fmla="*/ 0 w 2393235"/>
              <a:gd name="connsiteY3" fmla="*/ 487349 h 487349"/>
              <a:gd name="connsiteX4" fmla="*/ 0 w 2393235"/>
              <a:gd name="connsiteY4" fmla="*/ 0 h 48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235" h="487349">
                <a:moveTo>
                  <a:pt x="0" y="0"/>
                </a:moveTo>
                <a:lnTo>
                  <a:pt x="2393235" y="0"/>
                </a:lnTo>
                <a:lnTo>
                  <a:pt x="2393235" y="487349"/>
                </a:lnTo>
                <a:lnTo>
                  <a:pt x="0" y="4873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spc="20">
                <a:latin typeface="+mj-lt"/>
              </a:defRPr>
            </a:pPr>
            <a:r>
              <a:rPr lang="en-US" sz="2800" b="0" kern="1200"/>
              <a:t>Nguyễn Xuân </a:t>
            </a:r>
            <a:r>
              <a:rPr lang="en-US" sz="2800" b="0" kern="1200" dirty="0" err="1"/>
              <a:t>Tính</a:t>
            </a:r>
            <a:endParaRPr lang="en-US" sz="2800" b="0" kern="1200" dirty="0">
              <a:latin typeface="+mn-lt"/>
            </a:endParaRPr>
          </a:p>
        </p:txBody>
      </p:sp>
      <p:sp>
        <p:nvSpPr>
          <p:cNvPr id="27" name="Rectangle 26">
            <a:extLst>
              <a:ext uri="{FF2B5EF4-FFF2-40B4-BE49-F238E27FC236}">
                <a16:creationId xmlns:a16="http://schemas.microsoft.com/office/drawing/2014/main" id="{D553A52D-7713-4119-A700-18BBBCA05B65}"/>
              </a:ext>
            </a:extLst>
          </p:cNvPr>
          <p:cNvSpPr/>
          <p:nvPr/>
        </p:nvSpPr>
        <p:spPr>
          <a:xfrm>
            <a:off x="681304" y="4883167"/>
            <a:ext cx="2393235" cy="60374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9" name="Freeform: Shape 28">
            <a:extLst>
              <a:ext uri="{FF2B5EF4-FFF2-40B4-BE49-F238E27FC236}">
                <a16:creationId xmlns:a16="http://schemas.microsoft.com/office/drawing/2014/main" id="{A9DCA81E-C4FF-4845-B2DC-708AB5D62D7D}"/>
              </a:ext>
            </a:extLst>
          </p:cNvPr>
          <p:cNvSpPr/>
          <p:nvPr/>
        </p:nvSpPr>
        <p:spPr>
          <a:xfrm>
            <a:off x="3244781" y="2361060"/>
            <a:ext cx="4495800" cy="487349"/>
          </a:xfrm>
          <a:custGeom>
            <a:avLst/>
            <a:gdLst>
              <a:gd name="connsiteX0" fmla="*/ 0 w 2393235"/>
              <a:gd name="connsiteY0" fmla="*/ 0 h 487349"/>
              <a:gd name="connsiteX1" fmla="*/ 2393235 w 2393235"/>
              <a:gd name="connsiteY1" fmla="*/ 0 h 487349"/>
              <a:gd name="connsiteX2" fmla="*/ 2393235 w 2393235"/>
              <a:gd name="connsiteY2" fmla="*/ 487349 h 487349"/>
              <a:gd name="connsiteX3" fmla="*/ 0 w 2393235"/>
              <a:gd name="connsiteY3" fmla="*/ 487349 h 487349"/>
              <a:gd name="connsiteX4" fmla="*/ 0 w 2393235"/>
              <a:gd name="connsiteY4" fmla="*/ 0 h 48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235" h="487349">
                <a:moveTo>
                  <a:pt x="0" y="0"/>
                </a:moveTo>
                <a:lnTo>
                  <a:pt x="2393235" y="0"/>
                </a:lnTo>
                <a:lnTo>
                  <a:pt x="2393235" y="487349"/>
                </a:lnTo>
                <a:lnTo>
                  <a:pt x="0" y="4873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spc="20">
                <a:latin typeface="+mj-lt"/>
              </a:defRPr>
            </a:pPr>
            <a:r>
              <a:rPr lang="en-US" sz="2800" b="0" kern="1200"/>
              <a:t>Lâm Phát Tài</a:t>
            </a:r>
            <a:endParaRPr lang="en-US" sz="1600" b="0" kern="1200" dirty="0">
              <a:latin typeface="+mn-lt"/>
            </a:endParaRPr>
          </a:p>
        </p:txBody>
      </p:sp>
      <p:sp>
        <p:nvSpPr>
          <p:cNvPr id="30" name="Rectangle 29">
            <a:extLst>
              <a:ext uri="{FF2B5EF4-FFF2-40B4-BE49-F238E27FC236}">
                <a16:creationId xmlns:a16="http://schemas.microsoft.com/office/drawing/2014/main" id="{E2AB3A07-873D-44ED-A85B-1BB8BF8B6F04}"/>
              </a:ext>
            </a:extLst>
          </p:cNvPr>
          <p:cNvSpPr/>
          <p:nvPr/>
        </p:nvSpPr>
        <p:spPr>
          <a:xfrm>
            <a:off x="3493356" y="4883167"/>
            <a:ext cx="2393235" cy="60374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2" name="Freeform: Shape 31">
            <a:extLst>
              <a:ext uri="{FF2B5EF4-FFF2-40B4-BE49-F238E27FC236}">
                <a16:creationId xmlns:a16="http://schemas.microsoft.com/office/drawing/2014/main" id="{93403CE0-C17B-4E63-9F10-F7DA67C0FDB9}"/>
              </a:ext>
            </a:extLst>
          </p:cNvPr>
          <p:cNvSpPr/>
          <p:nvPr/>
        </p:nvSpPr>
        <p:spPr>
          <a:xfrm>
            <a:off x="3244781" y="2861755"/>
            <a:ext cx="4495800" cy="487349"/>
          </a:xfrm>
          <a:custGeom>
            <a:avLst/>
            <a:gdLst>
              <a:gd name="connsiteX0" fmla="*/ 0 w 2393235"/>
              <a:gd name="connsiteY0" fmla="*/ 0 h 487349"/>
              <a:gd name="connsiteX1" fmla="*/ 2393235 w 2393235"/>
              <a:gd name="connsiteY1" fmla="*/ 0 h 487349"/>
              <a:gd name="connsiteX2" fmla="*/ 2393235 w 2393235"/>
              <a:gd name="connsiteY2" fmla="*/ 487349 h 487349"/>
              <a:gd name="connsiteX3" fmla="*/ 0 w 2393235"/>
              <a:gd name="connsiteY3" fmla="*/ 487349 h 487349"/>
              <a:gd name="connsiteX4" fmla="*/ 0 w 2393235"/>
              <a:gd name="connsiteY4" fmla="*/ 0 h 48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235" h="487349">
                <a:moveTo>
                  <a:pt x="0" y="0"/>
                </a:moveTo>
                <a:lnTo>
                  <a:pt x="2393235" y="0"/>
                </a:lnTo>
                <a:lnTo>
                  <a:pt x="2393235" y="487349"/>
                </a:lnTo>
                <a:lnTo>
                  <a:pt x="0" y="4873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spc="20">
                <a:latin typeface="+mj-lt"/>
              </a:defRPr>
            </a:pPr>
            <a:r>
              <a:rPr lang="en-US" sz="2800" b="0" kern="1200"/>
              <a:t>Trần Gia Phát</a:t>
            </a:r>
            <a:endParaRPr lang="en-US" sz="1600" b="0" kern="1200" dirty="0">
              <a:latin typeface="+mn-lt"/>
            </a:endParaRPr>
          </a:p>
        </p:txBody>
      </p:sp>
      <p:sp>
        <p:nvSpPr>
          <p:cNvPr id="34" name="Rectangle 33">
            <a:extLst>
              <a:ext uri="{FF2B5EF4-FFF2-40B4-BE49-F238E27FC236}">
                <a16:creationId xmlns:a16="http://schemas.microsoft.com/office/drawing/2014/main" id="{FA09BBDD-0444-4330-8BA8-0E6EA934136F}"/>
              </a:ext>
            </a:extLst>
          </p:cNvPr>
          <p:cNvSpPr/>
          <p:nvPr/>
        </p:nvSpPr>
        <p:spPr>
          <a:xfrm>
            <a:off x="6642878" y="4006132"/>
            <a:ext cx="2393235" cy="60374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6" name="Freeform: Shape 35">
            <a:extLst>
              <a:ext uri="{FF2B5EF4-FFF2-40B4-BE49-F238E27FC236}">
                <a16:creationId xmlns:a16="http://schemas.microsoft.com/office/drawing/2014/main" id="{138B8383-06EB-4E00-8728-8B1CA4E9A517}"/>
              </a:ext>
            </a:extLst>
          </p:cNvPr>
          <p:cNvSpPr/>
          <p:nvPr/>
        </p:nvSpPr>
        <p:spPr>
          <a:xfrm>
            <a:off x="3609974" y="3358629"/>
            <a:ext cx="4467225" cy="537096"/>
          </a:xfrm>
          <a:custGeom>
            <a:avLst/>
            <a:gdLst>
              <a:gd name="connsiteX0" fmla="*/ 0 w 2393235"/>
              <a:gd name="connsiteY0" fmla="*/ 0 h 487349"/>
              <a:gd name="connsiteX1" fmla="*/ 2393235 w 2393235"/>
              <a:gd name="connsiteY1" fmla="*/ 0 h 487349"/>
              <a:gd name="connsiteX2" fmla="*/ 2393235 w 2393235"/>
              <a:gd name="connsiteY2" fmla="*/ 487349 h 487349"/>
              <a:gd name="connsiteX3" fmla="*/ 0 w 2393235"/>
              <a:gd name="connsiteY3" fmla="*/ 487349 h 487349"/>
              <a:gd name="connsiteX4" fmla="*/ 0 w 2393235"/>
              <a:gd name="connsiteY4" fmla="*/ 0 h 48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3235" h="487349">
                <a:moveTo>
                  <a:pt x="0" y="0"/>
                </a:moveTo>
                <a:lnTo>
                  <a:pt x="2393235" y="0"/>
                </a:lnTo>
                <a:lnTo>
                  <a:pt x="2393235" y="487349"/>
                </a:lnTo>
                <a:lnTo>
                  <a:pt x="0" y="4873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spc="20">
                <a:latin typeface="+mj-lt"/>
              </a:defRPr>
            </a:pPr>
            <a:r>
              <a:rPr lang="en-US" sz="2800" b="0" kern="1200"/>
              <a:t>Lâm Hoàng Khánh</a:t>
            </a:r>
            <a:endParaRPr lang="en-US" sz="1600" b="0" kern="1200" dirty="0">
              <a:latin typeface="+mn-lt"/>
            </a:endParaRPr>
          </a:p>
        </p:txBody>
      </p:sp>
      <p:sp>
        <p:nvSpPr>
          <p:cNvPr id="37" name="Rectangle 36">
            <a:extLst>
              <a:ext uri="{FF2B5EF4-FFF2-40B4-BE49-F238E27FC236}">
                <a16:creationId xmlns:a16="http://schemas.microsoft.com/office/drawing/2014/main" id="{358BA619-2D91-4BF0-8978-E165F20D85D4}"/>
              </a:ext>
            </a:extLst>
          </p:cNvPr>
          <p:cNvSpPr/>
          <p:nvPr/>
        </p:nvSpPr>
        <p:spPr>
          <a:xfrm>
            <a:off x="9160993" y="4839625"/>
            <a:ext cx="2393235" cy="60374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pic>
        <p:nvPicPr>
          <p:cNvPr id="7" name="Picture 6" descr="A picture containing text, vector graphics&#10;&#10;Description automatically generated">
            <a:extLst>
              <a:ext uri="{FF2B5EF4-FFF2-40B4-BE49-F238E27FC236}">
                <a16:creationId xmlns:a16="http://schemas.microsoft.com/office/drawing/2014/main" id="{F3EB207B-716A-4D60-8AE0-8236DACBD5E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10277623" y="255238"/>
            <a:ext cx="1522120" cy="152212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68016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17443-10BC-4078-8CF2-23E75B0CC2D2}"/>
              </a:ext>
            </a:extLst>
          </p:cNvPr>
          <p:cNvSpPr>
            <a:spLocks noGrp="1"/>
          </p:cNvSpPr>
          <p:nvPr>
            <p:ph type="title"/>
          </p:nvPr>
        </p:nvSpPr>
        <p:spPr>
          <a:xfrm>
            <a:off x="4190596" y="10058"/>
            <a:ext cx="3200400" cy="2477964"/>
          </a:xfrm>
        </p:spPr>
        <p:txBody>
          <a:bodyPr vert="horz" lIns="91440" tIns="45720" rIns="91440" bIns="45720" rtlCol="0" anchor="ctr">
            <a:normAutofit/>
          </a:bodyPr>
          <a:lstStyle/>
          <a:p>
            <a:r>
              <a:rPr lang="en-US" b="1" dirty="0"/>
              <a:t>NỘI DUNG</a:t>
            </a:r>
          </a:p>
        </p:txBody>
      </p:sp>
      <p:sp>
        <p:nvSpPr>
          <p:cNvPr id="4" name="Date Placeholder 3">
            <a:extLst>
              <a:ext uri="{FF2B5EF4-FFF2-40B4-BE49-F238E27FC236}">
                <a16:creationId xmlns:a16="http://schemas.microsoft.com/office/drawing/2014/main" id="{B99C0A8A-A891-43CA-8434-E1F64C249A96}"/>
              </a:ext>
            </a:extLst>
          </p:cNvPr>
          <p:cNvSpPr>
            <a:spLocks noGrp="1"/>
          </p:cNvSpPr>
          <p:nvPr>
            <p:ph type="dt" sz="half" idx="10"/>
          </p:nvPr>
        </p:nvSpPr>
        <p:spPr/>
        <p:txBody>
          <a:bodyPr vert="horz" lIns="91440" tIns="45720" rIns="91440" bIns="45720" rtlCol="0" anchor="ctr">
            <a:normAutofit/>
          </a:bodyPr>
          <a:lstStyle/>
          <a:p>
            <a:pPr>
              <a:spcAft>
                <a:spcPts val="600"/>
              </a:spcAft>
            </a:pPr>
            <a:fld id="{FDE61FE9-70BB-497A-BEDB-7DD225CF2888}" type="datetime1">
              <a:rPr lang="en-US" smtClean="0"/>
              <a:pPr>
                <a:spcAft>
                  <a:spcPts val="600"/>
                </a:spcAft>
              </a:pPr>
              <a:t>5/8/2021</a:t>
            </a:fld>
            <a:endParaRPr lang="en-US"/>
          </a:p>
        </p:txBody>
      </p:sp>
      <p:sp>
        <p:nvSpPr>
          <p:cNvPr id="6" name="Slide Number Placeholder 5">
            <a:extLst>
              <a:ext uri="{FF2B5EF4-FFF2-40B4-BE49-F238E27FC236}">
                <a16:creationId xmlns:a16="http://schemas.microsoft.com/office/drawing/2014/main" id="{C0CE773B-8D36-4868-AA55-1A3267727F5C}"/>
              </a:ext>
            </a:extLst>
          </p:cNvPr>
          <p:cNvSpPr>
            <a:spLocks noGrp="1"/>
          </p:cNvSpPr>
          <p:nvPr>
            <p:ph type="sldNum" sz="quarter" idx="12"/>
          </p:nvPr>
        </p:nvSpPr>
        <p:spPr>
          <a:xfrm>
            <a:off x="8610600" y="6356351"/>
            <a:ext cx="2741269" cy="327454"/>
          </a:xfrm>
        </p:spPr>
        <p:txBody>
          <a:bodyPr vert="horz" lIns="91440" tIns="45720" rIns="91440" bIns="45720" rtlCol="0" anchor="ctr">
            <a:normAutofit/>
          </a:bodyPr>
          <a:lstStyle/>
          <a:p>
            <a:pPr>
              <a:spcAft>
                <a:spcPts val="600"/>
              </a:spcAft>
            </a:pPr>
            <a:fld id="{5EA792F7-1D9E-4C7E-A103-E8EDFDC2691E}" type="slidenum">
              <a:rPr lang="en-US" sz="1050" smtClean="0"/>
              <a:pPr>
                <a:spcAft>
                  <a:spcPts val="600"/>
                </a:spcAft>
              </a:pPr>
              <a:t>3</a:t>
            </a:fld>
            <a:endParaRPr lang="en-US" sz="1050"/>
          </a:p>
        </p:txBody>
      </p:sp>
      <p:sp>
        <p:nvSpPr>
          <p:cNvPr id="39" name="Freeform: Shape 38">
            <a:extLst>
              <a:ext uri="{FF2B5EF4-FFF2-40B4-BE49-F238E27FC236}">
                <a16:creationId xmlns:a16="http://schemas.microsoft.com/office/drawing/2014/main" id="{3AD6D38F-6EC5-437D-901D-54E97F82B37D}"/>
              </a:ext>
            </a:extLst>
          </p:cNvPr>
          <p:cNvSpPr/>
          <p:nvPr/>
        </p:nvSpPr>
        <p:spPr>
          <a:xfrm>
            <a:off x="3871489" y="1937942"/>
            <a:ext cx="8320511" cy="763798"/>
          </a:xfrm>
          <a:custGeom>
            <a:avLst/>
            <a:gdLst>
              <a:gd name="connsiteX0" fmla="*/ 0 w 8320511"/>
              <a:gd name="connsiteY0" fmla="*/ 0 h 763798"/>
              <a:gd name="connsiteX1" fmla="*/ 8320511 w 8320511"/>
              <a:gd name="connsiteY1" fmla="*/ 0 h 763798"/>
              <a:gd name="connsiteX2" fmla="*/ 8320511 w 8320511"/>
              <a:gd name="connsiteY2" fmla="*/ 763798 h 763798"/>
              <a:gd name="connsiteX3" fmla="*/ 0 w 8320511"/>
              <a:gd name="connsiteY3" fmla="*/ 763798 h 763798"/>
              <a:gd name="connsiteX4" fmla="*/ 0 w 8320511"/>
              <a:gd name="connsiteY4" fmla="*/ 0 h 763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0511" h="763798">
                <a:moveTo>
                  <a:pt x="0" y="0"/>
                </a:moveTo>
                <a:lnTo>
                  <a:pt x="8320511" y="0"/>
                </a:lnTo>
                <a:lnTo>
                  <a:pt x="8320511" y="763798"/>
                </a:lnTo>
                <a:lnTo>
                  <a:pt x="0" y="763798"/>
                </a:lnTo>
                <a:lnTo>
                  <a:pt x="0" y="0"/>
                </a:lnTo>
                <a:close/>
              </a:path>
            </a:pathLst>
          </a:custGeom>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t>Collect data</a:t>
            </a:r>
          </a:p>
        </p:txBody>
      </p:sp>
      <p:sp>
        <p:nvSpPr>
          <p:cNvPr id="40" name="Straight Connector 39">
            <a:extLst>
              <a:ext uri="{FF2B5EF4-FFF2-40B4-BE49-F238E27FC236}">
                <a16:creationId xmlns:a16="http://schemas.microsoft.com/office/drawing/2014/main" id="{F04620A9-2914-45BE-AA1B-18B8E318E4CD}"/>
              </a:ext>
            </a:extLst>
          </p:cNvPr>
          <p:cNvSpPr/>
          <p:nvPr/>
        </p:nvSpPr>
        <p:spPr>
          <a:xfrm>
            <a:off x="3871489" y="2660608"/>
            <a:ext cx="8320511" cy="0"/>
          </a:xfrm>
          <a:prstGeom prst="line">
            <a:avLst/>
          </a:prstGeom>
        </p:spPr>
        <p:style>
          <a:lnRef idx="2">
            <a:schemeClr val="accent2">
              <a:hueOff val="-620693"/>
              <a:satOff val="-982"/>
              <a:lumOff val="-588"/>
              <a:alphaOff val="0"/>
            </a:schemeClr>
          </a:lnRef>
          <a:fillRef idx="1">
            <a:schemeClr val="accent2">
              <a:hueOff val="-620693"/>
              <a:satOff val="-982"/>
              <a:lumOff val="-588"/>
              <a:alphaOff val="0"/>
            </a:schemeClr>
          </a:fillRef>
          <a:effectRef idx="0">
            <a:schemeClr val="accent2">
              <a:hueOff val="-620693"/>
              <a:satOff val="-982"/>
              <a:lumOff val="-588"/>
              <a:alphaOff val="0"/>
            </a:schemeClr>
          </a:effectRef>
          <a:fontRef idx="minor">
            <a:schemeClr val="lt1"/>
          </a:fontRef>
        </p:style>
      </p:sp>
      <p:sp>
        <p:nvSpPr>
          <p:cNvPr id="41" name="Freeform: Shape 40">
            <a:extLst>
              <a:ext uri="{FF2B5EF4-FFF2-40B4-BE49-F238E27FC236}">
                <a16:creationId xmlns:a16="http://schemas.microsoft.com/office/drawing/2014/main" id="{DA11B718-D771-47B2-BE7D-639970AF002B}"/>
              </a:ext>
            </a:extLst>
          </p:cNvPr>
          <p:cNvSpPr/>
          <p:nvPr/>
        </p:nvSpPr>
        <p:spPr>
          <a:xfrm>
            <a:off x="3871489" y="2660608"/>
            <a:ext cx="8320511" cy="763798"/>
          </a:xfrm>
          <a:custGeom>
            <a:avLst/>
            <a:gdLst>
              <a:gd name="connsiteX0" fmla="*/ 0 w 8320511"/>
              <a:gd name="connsiteY0" fmla="*/ 0 h 763798"/>
              <a:gd name="connsiteX1" fmla="*/ 8320511 w 8320511"/>
              <a:gd name="connsiteY1" fmla="*/ 0 h 763798"/>
              <a:gd name="connsiteX2" fmla="*/ 8320511 w 8320511"/>
              <a:gd name="connsiteY2" fmla="*/ 763798 h 763798"/>
              <a:gd name="connsiteX3" fmla="*/ 0 w 8320511"/>
              <a:gd name="connsiteY3" fmla="*/ 763798 h 763798"/>
              <a:gd name="connsiteX4" fmla="*/ 0 w 8320511"/>
              <a:gd name="connsiteY4" fmla="*/ 0 h 763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0511" h="763798">
                <a:moveTo>
                  <a:pt x="0" y="0"/>
                </a:moveTo>
                <a:lnTo>
                  <a:pt x="8320511" y="0"/>
                </a:lnTo>
                <a:lnTo>
                  <a:pt x="8320511" y="763798"/>
                </a:lnTo>
                <a:lnTo>
                  <a:pt x="0" y="7637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a:t>EDA</a:t>
            </a:r>
            <a:endParaRPr lang="en-US" sz="3400" kern="1200" dirty="0"/>
          </a:p>
        </p:txBody>
      </p:sp>
      <p:sp>
        <p:nvSpPr>
          <p:cNvPr id="42" name="Straight Connector 41">
            <a:extLst>
              <a:ext uri="{FF2B5EF4-FFF2-40B4-BE49-F238E27FC236}">
                <a16:creationId xmlns:a16="http://schemas.microsoft.com/office/drawing/2014/main" id="{6027D858-01F3-4297-B2BA-972AB882492A}"/>
              </a:ext>
            </a:extLst>
          </p:cNvPr>
          <p:cNvSpPr/>
          <p:nvPr/>
        </p:nvSpPr>
        <p:spPr>
          <a:xfrm>
            <a:off x="3871489" y="3424406"/>
            <a:ext cx="8320511" cy="0"/>
          </a:xfrm>
          <a:prstGeom prst="line">
            <a:avLst/>
          </a:prstGeom>
        </p:spPr>
        <p:style>
          <a:lnRef idx="2">
            <a:schemeClr val="accent2">
              <a:hueOff val="-1241385"/>
              <a:satOff val="-1965"/>
              <a:lumOff val="-1176"/>
              <a:alphaOff val="0"/>
            </a:schemeClr>
          </a:lnRef>
          <a:fillRef idx="1">
            <a:schemeClr val="accent2">
              <a:hueOff val="-1241385"/>
              <a:satOff val="-1965"/>
              <a:lumOff val="-1176"/>
              <a:alphaOff val="0"/>
            </a:schemeClr>
          </a:fillRef>
          <a:effectRef idx="0">
            <a:schemeClr val="accent2">
              <a:hueOff val="-1241385"/>
              <a:satOff val="-1965"/>
              <a:lumOff val="-1176"/>
              <a:alphaOff val="0"/>
            </a:schemeClr>
          </a:effectRef>
          <a:fontRef idx="minor">
            <a:schemeClr val="lt1"/>
          </a:fontRef>
        </p:style>
      </p:sp>
      <p:sp>
        <p:nvSpPr>
          <p:cNvPr id="43" name="Freeform: Shape 42">
            <a:extLst>
              <a:ext uri="{FF2B5EF4-FFF2-40B4-BE49-F238E27FC236}">
                <a16:creationId xmlns:a16="http://schemas.microsoft.com/office/drawing/2014/main" id="{52BC8775-BF61-44C2-84D3-8723B4EB73B1}"/>
              </a:ext>
            </a:extLst>
          </p:cNvPr>
          <p:cNvSpPr/>
          <p:nvPr/>
        </p:nvSpPr>
        <p:spPr>
          <a:xfrm>
            <a:off x="3871489" y="3424406"/>
            <a:ext cx="8320511" cy="763798"/>
          </a:xfrm>
          <a:custGeom>
            <a:avLst/>
            <a:gdLst>
              <a:gd name="connsiteX0" fmla="*/ 0 w 8320511"/>
              <a:gd name="connsiteY0" fmla="*/ 0 h 763798"/>
              <a:gd name="connsiteX1" fmla="*/ 8320511 w 8320511"/>
              <a:gd name="connsiteY1" fmla="*/ 0 h 763798"/>
              <a:gd name="connsiteX2" fmla="*/ 8320511 w 8320511"/>
              <a:gd name="connsiteY2" fmla="*/ 763798 h 763798"/>
              <a:gd name="connsiteX3" fmla="*/ 0 w 8320511"/>
              <a:gd name="connsiteY3" fmla="*/ 763798 h 763798"/>
              <a:gd name="connsiteX4" fmla="*/ 0 w 8320511"/>
              <a:gd name="connsiteY4" fmla="*/ 0 h 763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0511" h="763798">
                <a:moveTo>
                  <a:pt x="0" y="0"/>
                </a:moveTo>
                <a:lnTo>
                  <a:pt x="8320511" y="0"/>
                </a:lnTo>
                <a:lnTo>
                  <a:pt x="8320511" y="763798"/>
                </a:lnTo>
                <a:lnTo>
                  <a:pt x="0" y="7637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Modelling</a:t>
            </a:r>
            <a:endParaRPr lang="en-US" sz="3400" kern="1200" dirty="0"/>
          </a:p>
        </p:txBody>
      </p:sp>
      <p:sp>
        <p:nvSpPr>
          <p:cNvPr id="44" name="Straight Connector 43">
            <a:extLst>
              <a:ext uri="{FF2B5EF4-FFF2-40B4-BE49-F238E27FC236}">
                <a16:creationId xmlns:a16="http://schemas.microsoft.com/office/drawing/2014/main" id="{6B119637-99ED-46AA-B29D-A4F336227ECF}"/>
              </a:ext>
            </a:extLst>
          </p:cNvPr>
          <p:cNvSpPr/>
          <p:nvPr/>
        </p:nvSpPr>
        <p:spPr>
          <a:xfrm>
            <a:off x="3871489" y="4188204"/>
            <a:ext cx="8320511" cy="0"/>
          </a:xfrm>
          <a:prstGeom prst="line">
            <a:avLst/>
          </a:prstGeom>
        </p:spPr>
        <p:style>
          <a:lnRef idx="2">
            <a:schemeClr val="accent2">
              <a:hueOff val="-1862078"/>
              <a:satOff val="-2947"/>
              <a:lumOff val="-1764"/>
              <a:alphaOff val="0"/>
            </a:schemeClr>
          </a:lnRef>
          <a:fillRef idx="1">
            <a:schemeClr val="accent2">
              <a:hueOff val="-1862078"/>
              <a:satOff val="-2947"/>
              <a:lumOff val="-1764"/>
              <a:alphaOff val="0"/>
            </a:schemeClr>
          </a:fillRef>
          <a:effectRef idx="0">
            <a:schemeClr val="accent2">
              <a:hueOff val="-1862078"/>
              <a:satOff val="-2947"/>
              <a:lumOff val="-1764"/>
              <a:alphaOff val="0"/>
            </a:schemeClr>
          </a:effectRef>
          <a:fontRef idx="minor">
            <a:schemeClr val="lt1"/>
          </a:fontRef>
        </p:style>
      </p:sp>
      <p:sp>
        <p:nvSpPr>
          <p:cNvPr id="45" name="Freeform: Shape 44">
            <a:extLst>
              <a:ext uri="{FF2B5EF4-FFF2-40B4-BE49-F238E27FC236}">
                <a16:creationId xmlns:a16="http://schemas.microsoft.com/office/drawing/2014/main" id="{C9DE542F-C26B-4E41-A130-746EFFE16FE0}"/>
              </a:ext>
            </a:extLst>
          </p:cNvPr>
          <p:cNvSpPr/>
          <p:nvPr/>
        </p:nvSpPr>
        <p:spPr>
          <a:xfrm>
            <a:off x="3871489" y="4188204"/>
            <a:ext cx="8320511" cy="763798"/>
          </a:xfrm>
          <a:custGeom>
            <a:avLst/>
            <a:gdLst>
              <a:gd name="connsiteX0" fmla="*/ 0 w 8320511"/>
              <a:gd name="connsiteY0" fmla="*/ 0 h 763798"/>
              <a:gd name="connsiteX1" fmla="*/ 8320511 w 8320511"/>
              <a:gd name="connsiteY1" fmla="*/ 0 h 763798"/>
              <a:gd name="connsiteX2" fmla="*/ 8320511 w 8320511"/>
              <a:gd name="connsiteY2" fmla="*/ 763798 h 763798"/>
              <a:gd name="connsiteX3" fmla="*/ 0 w 8320511"/>
              <a:gd name="connsiteY3" fmla="*/ 763798 h 763798"/>
              <a:gd name="connsiteX4" fmla="*/ 0 w 8320511"/>
              <a:gd name="connsiteY4" fmla="*/ 0 h 763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0511" h="763798">
                <a:moveTo>
                  <a:pt x="0" y="0"/>
                </a:moveTo>
                <a:lnTo>
                  <a:pt x="8320511" y="0"/>
                </a:lnTo>
                <a:lnTo>
                  <a:pt x="8320511" y="763798"/>
                </a:lnTo>
                <a:lnTo>
                  <a:pt x="0" y="7637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a:t>Error Analysis</a:t>
            </a:r>
            <a:endParaRPr lang="en-US" sz="3400" kern="1200" dirty="0"/>
          </a:p>
        </p:txBody>
      </p:sp>
      <p:sp>
        <p:nvSpPr>
          <p:cNvPr id="46" name="Straight Connector 45">
            <a:extLst>
              <a:ext uri="{FF2B5EF4-FFF2-40B4-BE49-F238E27FC236}">
                <a16:creationId xmlns:a16="http://schemas.microsoft.com/office/drawing/2014/main" id="{D793941C-FFDC-476A-B08D-FEF830B42A61}"/>
              </a:ext>
            </a:extLst>
          </p:cNvPr>
          <p:cNvSpPr/>
          <p:nvPr/>
        </p:nvSpPr>
        <p:spPr>
          <a:xfrm>
            <a:off x="3871489" y="4952002"/>
            <a:ext cx="8320511" cy="0"/>
          </a:xfrm>
          <a:prstGeom prst="line">
            <a:avLst/>
          </a:prstGeom>
        </p:spPr>
        <p:style>
          <a:lnRef idx="2">
            <a:schemeClr val="accent2">
              <a:hueOff val="-2482771"/>
              <a:satOff val="-3929"/>
              <a:lumOff val="-2352"/>
              <a:alphaOff val="0"/>
            </a:schemeClr>
          </a:lnRef>
          <a:fillRef idx="1">
            <a:schemeClr val="accent2">
              <a:hueOff val="-2482771"/>
              <a:satOff val="-3929"/>
              <a:lumOff val="-2352"/>
              <a:alphaOff val="0"/>
            </a:schemeClr>
          </a:fillRef>
          <a:effectRef idx="0">
            <a:schemeClr val="accent2">
              <a:hueOff val="-2482771"/>
              <a:satOff val="-3929"/>
              <a:lumOff val="-2352"/>
              <a:alphaOff val="0"/>
            </a:schemeClr>
          </a:effectRef>
          <a:fontRef idx="minor">
            <a:schemeClr val="lt1"/>
          </a:fontRef>
        </p:style>
      </p:sp>
      <p:sp>
        <p:nvSpPr>
          <p:cNvPr id="47" name="Freeform: Shape 46">
            <a:extLst>
              <a:ext uri="{FF2B5EF4-FFF2-40B4-BE49-F238E27FC236}">
                <a16:creationId xmlns:a16="http://schemas.microsoft.com/office/drawing/2014/main" id="{8ACA92FC-7BA3-4034-8837-1C59DAD68635}"/>
              </a:ext>
            </a:extLst>
          </p:cNvPr>
          <p:cNvSpPr/>
          <p:nvPr/>
        </p:nvSpPr>
        <p:spPr>
          <a:xfrm>
            <a:off x="3871489" y="4952002"/>
            <a:ext cx="8320511" cy="763798"/>
          </a:xfrm>
          <a:custGeom>
            <a:avLst/>
            <a:gdLst>
              <a:gd name="connsiteX0" fmla="*/ 0 w 8320511"/>
              <a:gd name="connsiteY0" fmla="*/ 0 h 763798"/>
              <a:gd name="connsiteX1" fmla="*/ 8320511 w 8320511"/>
              <a:gd name="connsiteY1" fmla="*/ 0 h 763798"/>
              <a:gd name="connsiteX2" fmla="*/ 8320511 w 8320511"/>
              <a:gd name="connsiteY2" fmla="*/ 763798 h 763798"/>
              <a:gd name="connsiteX3" fmla="*/ 0 w 8320511"/>
              <a:gd name="connsiteY3" fmla="*/ 763798 h 763798"/>
              <a:gd name="connsiteX4" fmla="*/ 0 w 8320511"/>
              <a:gd name="connsiteY4" fmla="*/ 0 h 763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0511" h="763798">
                <a:moveTo>
                  <a:pt x="0" y="0"/>
                </a:moveTo>
                <a:lnTo>
                  <a:pt x="8320511" y="0"/>
                </a:lnTo>
                <a:lnTo>
                  <a:pt x="8320511" y="763798"/>
                </a:lnTo>
                <a:lnTo>
                  <a:pt x="0" y="7637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endParaRPr lang="en-US" sz="3400" kern="1200" dirty="0"/>
          </a:p>
        </p:txBody>
      </p:sp>
      <p:sp>
        <p:nvSpPr>
          <p:cNvPr id="36" name="Freeform: Shape 35">
            <a:extLst>
              <a:ext uri="{FF2B5EF4-FFF2-40B4-BE49-F238E27FC236}">
                <a16:creationId xmlns:a16="http://schemas.microsoft.com/office/drawing/2014/main" id="{693BA063-1D6E-495A-88C7-31200379D6E1}"/>
              </a:ext>
            </a:extLst>
          </p:cNvPr>
          <p:cNvSpPr/>
          <p:nvPr/>
        </p:nvSpPr>
        <p:spPr>
          <a:xfrm>
            <a:off x="3871489" y="4902991"/>
            <a:ext cx="8320511" cy="763798"/>
          </a:xfrm>
          <a:custGeom>
            <a:avLst/>
            <a:gdLst>
              <a:gd name="connsiteX0" fmla="*/ 0 w 8320511"/>
              <a:gd name="connsiteY0" fmla="*/ 0 h 763798"/>
              <a:gd name="connsiteX1" fmla="*/ 8320511 w 8320511"/>
              <a:gd name="connsiteY1" fmla="*/ 0 h 763798"/>
              <a:gd name="connsiteX2" fmla="*/ 8320511 w 8320511"/>
              <a:gd name="connsiteY2" fmla="*/ 763798 h 763798"/>
              <a:gd name="connsiteX3" fmla="*/ 0 w 8320511"/>
              <a:gd name="connsiteY3" fmla="*/ 763798 h 763798"/>
              <a:gd name="connsiteX4" fmla="*/ 0 w 8320511"/>
              <a:gd name="connsiteY4" fmla="*/ 0 h 763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0511" h="763798">
                <a:moveTo>
                  <a:pt x="0" y="0"/>
                </a:moveTo>
                <a:lnTo>
                  <a:pt x="8320511" y="0"/>
                </a:lnTo>
                <a:lnTo>
                  <a:pt x="8320511" y="763798"/>
                </a:lnTo>
                <a:lnTo>
                  <a:pt x="0" y="7637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endParaRPr lang="en-US" sz="3400" kern="1200" dirty="0"/>
          </a:p>
        </p:txBody>
      </p:sp>
    </p:spTree>
    <p:extLst>
      <p:ext uri="{BB962C8B-B14F-4D97-AF65-F5344CB8AC3E}">
        <p14:creationId xmlns:p14="http://schemas.microsoft.com/office/powerpoint/2010/main" val="23394119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B17EDBE-4FB7-472F-B26B-EB9ECD77B7A8}"/>
              </a:ext>
            </a:extLst>
          </p:cNvPr>
          <p:cNvSpPr>
            <a:spLocks noGrp="1"/>
          </p:cNvSpPr>
          <p:nvPr>
            <p:ph type="title"/>
          </p:nvPr>
        </p:nvSpPr>
        <p:spPr/>
        <p:txBody>
          <a:bodyPr/>
          <a:lstStyle/>
          <a:p>
            <a:r>
              <a:rPr lang="en-US" b="1" dirty="0" err="1">
                <a:effectLst>
                  <a:outerShdw blurRad="38100" dist="38100" dir="2700000" algn="tl">
                    <a:srgbClr val="000000">
                      <a:alpha val="43137"/>
                    </a:srgbClr>
                  </a:outerShdw>
                </a:effectLst>
              </a:rPr>
              <a:t>Giới</a:t>
            </a:r>
            <a:r>
              <a:rPr lang="en-US" b="1" dirty="0">
                <a:effectLst>
                  <a:outerShdw blurRad="38100" dist="38100" dir="2700000" algn="tl">
                    <a:srgbClr val="000000">
                      <a:alpha val="43137"/>
                    </a:srgbClr>
                  </a:outerShdw>
                </a:effectLst>
              </a:rPr>
              <a:t> </a:t>
            </a:r>
            <a:r>
              <a:rPr lang="en-US" b="1" dirty="0" err="1">
                <a:effectLst>
                  <a:outerShdw blurRad="38100" dist="38100" dir="2700000" algn="tl">
                    <a:srgbClr val="000000">
                      <a:alpha val="43137"/>
                    </a:srgbClr>
                  </a:outerShdw>
                </a:effectLst>
              </a:rPr>
              <a:t>thiệu</a:t>
            </a:r>
            <a:endParaRPr lang="en-US" b="1" dirty="0">
              <a:effectLst>
                <a:outerShdw blurRad="38100" dist="38100" dir="2700000" algn="tl">
                  <a:srgbClr val="000000">
                    <a:alpha val="43137"/>
                  </a:srgbClr>
                </a:outerShdw>
              </a:effectLst>
            </a:endParaRPr>
          </a:p>
        </p:txBody>
      </p:sp>
      <p:sp>
        <p:nvSpPr>
          <p:cNvPr id="12" name="Content Placeholder 2">
            <a:extLst>
              <a:ext uri="{FF2B5EF4-FFF2-40B4-BE49-F238E27FC236}">
                <a16:creationId xmlns:a16="http://schemas.microsoft.com/office/drawing/2014/main" id="{571CE23B-EE4D-499A-8EBA-D7A19C4AA665}"/>
              </a:ext>
            </a:extLst>
          </p:cNvPr>
          <p:cNvSpPr>
            <a:spLocks noGrp="1"/>
          </p:cNvSpPr>
          <p:nvPr>
            <p:ph idx="1"/>
          </p:nvPr>
        </p:nvSpPr>
        <p:spPr>
          <a:xfrm>
            <a:off x="938907" y="1846069"/>
            <a:ext cx="10058400" cy="1899867"/>
          </a:xfrm>
        </p:spPr>
        <p:txBody>
          <a:bodyPr>
            <a:normAutofit fontScale="92500" lnSpcReduction="10000"/>
          </a:bodyPr>
          <a:lstStyle/>
          <a:p>
            <a:pPr>
              <a:lnSpc>
                <a:spcPct val="100000"/>
              </a:lnSpc>
              <a:spcBef>
                <a:spcPts val="0"/>
              </a:spcBef>
            </a:pPr>
            <a:r>
              <a:rPr lang="en-US" sz="2400" b="1" dirty="0">
                <a:latin typeface="Verdana" panose="020B0604030504040204" pitchFamily="34" charset="0"/>
                <a:ea typeface="Verdana" panose="020B0604030504040204" pitchFamily="34" charset="0"/>
              </a:rPr>
              <a:t>MÔ TẢ </a:t>
            </a:r>
            <a:r>
              <a:rPr lang="en-US" sz="2400" b="1">
                <a:latin typeface="Verdana" panose="020B0604030504040204" pitchFamily="34" charset="0"/>
                <a:ea typeface="Verdana" panose="020B0604030504040204" pitchFamily="34" charset="0"/>
              </a:rPr>
              <a:t>BÀI TOÁN</a:t>
            </a:r>
          </a:p>
          <a:p>
            <a:pPr>
              <a:lnSpc>
                <a:spcPct val="100000"/>
              </a:lnSpc>
              <a:spcBef>
                <a:spcPts val="0"/>
              </a:spcBef>
            </a:pPr>
            <a:endParaRPr lang="en-US" sz="2400" b="1" dirty="0">
              <a:latin typeface="Verdana" panose="020B0604030504040204" pitchFamily="34" charset="0"/>
              <a:ea typeface="Verdana" panose="020B0604030504040204" pitchFamily="34" charset="0"/>
            </a:endParaRPr>
          </a:p>
          <a:p>
            <a:pPr>
              <a:lnSpc>
                <a:spcPct val="100000"/>
              </a:lnSpc>
              <a:spcBef>
                <a:spcPts val="0"/>
              </a:spcBef>
            </a:pPr>
            <a:r>
              <a:rPr lang="en-US" sz="2400" dirty="0" err="1">
                <a:latin typeface="Verdana" panose="020B0604030504040204" pitchFamily="34" charset="0"/>
                <a:ea typeface="Verdana" panose="020B0604030504040204" pitchFamily="34" charset="0"/>
              </a:rPr>
              <a:t>Xây</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dựng</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mô</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hình</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phân</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biệt</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lá</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bệnh</a:t>
            </a:r>
            <a:r>
              <a:rPr lang="en-US" sz="2400" dirty="0">
                <a:latin typeface="Verdana" panose="020B0604030504040204" pitchFamily="34" charset="0"/>
                <a:ea typeface="Verdana" panose="020B0604030504040204" pitchFamily="34" charset="0"/>
              </a:rPr>
              <a:t> và </a:t>
            </a:r>
            <a:r>
              <a:rPr lang="en-US" sz="2400" dirty="0" err="1">
                <a:latin typeface="Verdana" panose="020B0604030504040204" pitchFamily="34" charset="0"/>
                <a:ea typeface="Verdana" panose="020B0604030504040204" pitchFamily="34" charset="0"/>
              </a:rPr>
              <a:t>lá</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khỏe</a:t>
            </a:r>
            <a:r>
              <a:rPr lang="en-US" sz="2400" dirty="0">
                <a:latin typeface="Verdana" panose="020B0604030504040204" pitchFamily="34" charset="0"/>
                <a:ea typeface="Verdana" panose="020B0604030504040204" pitchFamily="34" charset="0"/>
              </a:rPr>
              <a:t> ở </a:t>
            </a:r>
            <a:r>
              <a:rPr lang="en-US" sz="2400" dirty="0" err="1">
                <a:latin typeface="Verdana" panose="020B0604030504040204" pitchFamily="34" charset="0"/>
                <a:ea typeface="Verdana" panose="020B0604030504040204" pitchFamily="34" charset="0"/>
              </a:rPr>
              <a:t>cây</a:t>
            </a:r>
            <a:r>
              <a:rPr lang="en-US" sz="2400" dirty="0">
                <a:latin typeface="Verdana" panose="020B0604030504040204" pitchFamily="34" charset="0"/>
                <a:ea typeface="Verdana" panose="020B0604030504040204" pitchFamily="34" charset="0"/>
              </a:rPr>
              <a:t> </a:t>
            </a:r>
            <a:r>
              <a:rPr lang="en-US" sz="2400" dirty="0" err="1">
                <a:latin typeface="Verdana" panose="020B0604030504040204" pitchFamily="34" charset="0"/>
                <a:ea typeface="Verdana" panose="020B0604030504040204" pitchFamily="34" charset="0"/>
              </a:rPr>
              <a:t>xoài</a:t>
            </a:r>
            <a:br>
              <a:rPr lang="en-US" sz="2000" dirty="0">
                <a:latin typeface="Verdana" panose="020B0604030504040204" pitchFamily="34" charset="0"/>
                <a:ea typeface="Verdana" panose="020B0604030504040204" pitchFamily="34" charset="0"/>
              </a:rPr>
            </a:br>
            <a:endParaRPr lang="en-US" sz="2000" b="1" dirty="0">
              <a:latin typeface="Verdana" panose="020B0604030504040204" pitchFamily="34" charset="0"/>
              <a:ea typeface="Verdana" panose="020B0604030504040204" pitchFamily="34" charset="0"/>
            </a:endParaRPr>
          </a:p>
          <a:p>
            <a:pPr>
              <a:lnSpc>
                <a:spcPct val="100000"/>
              </a:lnSpc>
              <a:spcBef>
                <a:spcPts val="0"/>
              </a:spcBef>
            </a:pPr>
            <a:endParaRPr lang="en-US" sz="2000" b="1" dirty="0">
              <a:latin typeface="Verdana" panose="020B0604030504040204" pitchFamily="34" charset="0"/>
              <a:ea typeface="Verdana" panose="020B0604030504040204" pitchFamily="34" charset="0"/>
            </a:endParaRPr>
          </a:p>
          <a:p>
            <a:pPr>
              <a:lnSpc>
                <a:spcPct val="100000"/>
              </a:lnSpc>
              <a:spcBef>
                <a:spcPts val="0"/>
              </a:spcBef>
            </a:pPr>
            <a:r>
              <a:rPr lang="en-US" sz="2000" b="1" dirty="0">
                <a:latin typeface="Verdana" panose="020B0604030504040204" pitchFamily="34" charset="0"/>
                <a:ea typeface="Verdana" panose="020B0604030504040204" pitchFamily="34" charset="0"/>
              </a:rPr>
              <a:t>INPUT – OUTPUT</a:t>
            </a:r>
          </a:p>
        </p:txBody>
      </p:sp>
      <p:sp>
        <p:nvSpPr>
          <p:cNvPr id="18" name="Date Placeholder 17">
            <a:extLst>
              <a:ext uri="{FF2B5EF4-FFF2-40B4-BE49-F238E27FC236}">
                <a16:creationId xmlns:a16="http://schemas.microsoft.com/office/drawing/2014/main" id="{61D601DD-761A-4959-A37B-1321EE2DF9C4}"/>
              </a:ext>
            </a:extLst>
          </p:cNvPr>
          <p:cNvSpPr>
            <a:spLocks noGrp="1"/>
          </p:cNvSpPr>
          <p:nvPr>
            <p:ph type="dt" sz="half" idx="15"/>
          </p:nvPr>
        </p:nvSpPr>
        <p:spPr/>
        <p:txBody>
          <a:bodyPr/>
          <a:lstStyle/>
          <a:p>
            <a:fld id="{DF6CFE4A-2A86-4533-9643-FBE89CF8CC71}" type="datetime1">
              <a:rPr lang="en-US" smtClean="0"/>
              <a:t>5/8/2021</a:t>
            </a:fld>
            <a:endParaRPr lang="en-US" dirty="0"/>
          </a:p>
        </p:txBody>
      </p:sp>
      <p:sp>
        <p:nvSpPr>
          <p:cNvPr id="20" name="Slide Number Placeholder 19">
            <a:extLst>
              <a:ext uri="{FF2B5EF4-FFF2-40B4-BE49-F238E27FC236}">
                <a16:creationId xmlns:a16="http://schemas.microsoft.com/office/drawing/2014/main" id="{C427CAEE-862D-4FE1-99F2-70274992024D}"/>
              </a:ext>
            </a:extLst>
          </p:cNvPr>
          <p:cNvSpPr>
            <a:spLocks noGrp="1"/>
          </p:cNvSpPr>
          <p:nvPr>
            <p:ph type="sldNum" sz="quarter" idx="17"/>
          </p:nvPr>
        </p:nvSpPr>
        <p:spPr/>
        <p:txBody>
          <a:bodyPr/>
          <a:lstStyle/>
          <a:p>
            <a:fld id="{5EA792F7-1D9E-4C7E-A103-E8EDFDC2691E}" type="slidenum">
              <a:rPr lang="en-US" smtClean="0"/>
              <a:pPr/>
              <a:t>4</a:t>
            </a:fld>
            <a:endParaRPr lang="en-US" dirty="0"/>
          </a:p>
        </p:txBody>
      </p:sp>
      <p:grpSp>
        <p:nvGrpSpPr>
          <p:cNvPr id="67" name="Group 66">
            <a:extLst>
              <a:ext uri="{FF2B5EF4-FFF2-40B4-BE49-F238E27FC236}">
                <a16:creationId xmlns:a16="http://schemas.microsoft.com/office/drawing/2014/main" id="{0C7883E4-6172-4C0B-982C-B3E4416CFE95}"/>
              </a:ext>
            </a:extLst>
          </p:cNvPr>
          <p:cNvGrpSpPr/>
          <p:nvPr/>
        </p:nvGrpSpPr>
        <p:grpSpPr>
          <a:xfrm>
            <a:off x="1091585" y="3963911"/>
            <a:ext cx="9863091" cy="2136966"/>
            <a:chOff x="699051" y="4192561"/>
            <a:chExt cx="9863091" cy="2136966"/>
          </a:xfrm>
        </p:grpSpPr>
        <p:grpSp>
          <p:nvGrpSpPr>
            <p:cNvPr id="37" name="Group 36">
              <a:extLst>
                <a:ext uri="{FF2B5EF4-FFF2-40B4-BE49-F238E27FC236}">
                  <a16:creationId xmlns:a16="http://schemas.microsoft.com/office/drawing/2014/main" id="{766BB580-9341-44C9-9436-E2B0BEE9DB74}"/>
                </a:ext>
              </a:extLst>
            </p:cNvPr>
            <p:cNvGrpSpPr/>
            <p:nvPr/>
          </p:nvGrpSpPr>
          <p:grpSpPr>
            <a:xfrm>
              <a:off x="1171442" y="4192561"/>
              <a:ext cx="9112578" cy="2136966"/>
              <a:chOff x="1171442" y="4192561"/>
              <a:chExt cx="9112578" cy="2136966"/>
            </a:xfrm>
          </p:grpSpPr>
          <p:sp>
            <p:nvSpPr>
              <p:cNvPr id="40" name="Flowchart: Process 39">
                <a:extLst>
                  <a:ext uri="{FF2B5EF4-FFF2-40B4-BE49-F238E27FC236}">
                    <a16:creationId xmlns:a16="http://schemas.microsoft.com/office/drawing/2014/main" id="{D11A7407-B916-4FFD-96BB-5629DFBF726B}"/>
                  </a:ext>
                </a:extLst>
              </p:cNvPr>
              <p:cNvSpPr/>
              <p:nvPr/>
            </p:nvSpPr>
            <p:spPr>
              <a:xfrm>
                <a:off x="4657725" y="4192561"/>
                <a:ext cx="2371725" cy="1457325"/>
              </a:xfrm>
              <a:prstGeom prst="flowChartProcess">
                <a:avLst/>
              </a:prstGeom>
              <a:solidFill>
                <a:srgbClr val="99CB38"/>
              </a:solidFill>
              <a:ln w="15875" cap="flat" cmpd="sng" algn="ctr">
                <a:solidFill>
                  <a:srgbClr val="99CB38">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b="1" kern="0" dirty="0">
                    <a:solidFill>
                      <a:prstClr val="white"/>
                    </a:solidFill>
                    <a:latin typeface="Calibri" panose="020F0502020204030204"/>
                  </a:rPr>
                  <a:t>LEAF CLASSIFICATION MODEL</a:t>
                </a:r>
                <a:endParaRPr kumimoji="0" lang="en-US"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41" name="Straight Connector 40">
                <a:extLst>
                  <a:ext uri="{FF2B5EF4-FFF2-40B4-BE49-F238E27FC236}">
                    <a16:creationId xmlns:a16="http://schemas.microsoft.com/office/drawing/2014/main" id="{F2A0D622-9440-4FF5-8E69-6AF0AA46E7B8}"/>
                  </a:ext>
                </a:extLst>
              </p:cNvPr>
              <p:cNvCxnSpPr>
                <a:cxnSpLocks/>
                <a:stCxn id="13" idx="3"/>
                <a:endCxn id="40" idx="1"/>
              </p:cNvCxnSpPr>
              <p:nvPr/>
            </p:nvCxnSpPr>
            <p:spPr>
              <a:xfrm>
                <a:off x="3471862" y="4921224"/>
                <a:ext cx="1185863" cy="0"/>
              </a:xfrm>
              <a:prstGeom prst="line">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8EE16D55-C052-4137-941D-F10676AAF6ED}"/>
                  </a:ext>
                </a:extLst>
              </p:cNvPr>
              <p:cNvSpPr txBox="1"/>
              <p:nvPr/>
            </p:nvSpPr>
            <p:spPr>
              <a:xfrm>
                <a:off x="1171442" y="5867862"/>
                <a:ext cx="1905221" cy="46166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rPr>
                  <a:t>INPUT</a:t>
                </a:r>
              </a:p>
            </p:txBody>
          </p:sp>
          <p:sp>
            <p:nvSpPr>
              <p:cNvPr id="46" name="TextBox 45">
                <a:extLst>
                  <a:ext uri="{FF2B5EF4-FFF2-40B4-BE49-F238E27FC236}">
                    <a16:creationId xmlns:a16="http://schemas.microsoft.com/office/drawing/2014/main" id="{AA9E5B49-E9B1-4BFA-ACCE-ADDFDD301647}"/>
                  </a:ext>
                </a:extLst>
              </p:cNvPr>
              <p:cNvSpPr txBox="1"/>
              <p:nvPr/>
            </p:nvSpPr>
            <p:spPr>
              <a:xfrm>
                <a:off x="8019385" y="5827116"/>
                <a:ext cx="2264635" cy="461665"/>
              </a:xfrm>
              <a:prstGeom prst="rect">
                <a:avLst/>
              </a:prstGeom>
              <a:noFill/>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rPr>
                  <a:t>OUTPUT</a:t>
                </a:r>
              </a:p>
            </p:txBody>
          </p:sp>
        </p:grpSp>
        <p:pic>
          <p:nvPicPr>
            <p:cNvPr id="13" name="Picture 12" descr="A leaf on a black surface&#10;&#10;Description automatically generated with low confidence">
              <a:extLst>
                <a:ext uri="{FF2B5EF4-FFF2-40B4-BE49-F238E27FC236}">
                  <a16:creationId xmlns:a16="http://schemas.microsoft.com/office/drawing/2014/main" id="{263BF56E-D5DE-4B58-B7D2-E9C5F91EF911}"/>
                </a:ext>
              </a:extLst>
            </p:cNvPr>
            <p:cNvPicPr>
              <a:picLocks noChangeAspect="1"/>
            </p:cNvPicPr>
            <p:nvPr/>
          </p:nvPicPr>
          <p:blipFill rotWithShape="1">
            <a:blip r:embed="rId3"/>
            <a:srcRect l="11805" t="31021" r="19128" b="18297"/>
            <a:stretch/>
          </p:blipFill>
          <p:spPr>
            <a:xfrm>
              <a:off x="699051" y="4192561"/>
              <a:ext cx="2772811" cy="1457326"/>
            </a:xfrm>
            <a:prstGeom prst="rect">
              <a:avLst/>
            </a:prstGeom>
          </p:spPr>
        </p:pic>
        <p:cxnSp>
          <p:nvCxnSpPr>
            <p:cNvPr id="51" name="Straight Connector 50">
              <a:extLst>
                <a:ext uri="{FF2B5EF4-FFF2-40B4-BE49-F238E27FC236}">
                  <a16:creationId xmlns:a16="http://schemas.microsoft.com/office/drawing/2014/main" id="{AD9654AB-BF7A-47C8-8222-DA2796C89F90}"/>
                </a:ext>
              </a:extLst>
            </p:cNvPr>
            <p:cNvCxnSpPr>
              <a:cxnSpLocks/>
              <a:stCxn id="40" idx="3"/>
              <a:endCxn id="53" idx="1"/>
            </p:cNvCxnSpPr>
            <p:nvPr/>
          </p:nvCxnSpPr>
          <p:spPr>
            <a:xfrm>
              <a:off x="7029450" y="4921224"/>
              <a:ext cx="1362216" cy="14885"/>
            </a:xfrm>
            <a:prstGeom prst="line">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3" name="Left Bracket 52">
              <a:extLst>
                <a:ext uri="{FF2B5EF4-FFF2-40B4-BE49-F238E27FC236}">
                  <a16:creationId xmlns:a16="http://schemas.microsoft.com/office/drawing/2014/main" id="{50D925FA-A8A2-49DD-AA59-0EF70DCB927B}"/>
                </a:ext>
              </a:extLst>
            </p:cNvPr>
            <p:cNvSpPr/>
            <p:nvPr/>
          </p:nvSpPr>
          <p:spPr>
            <a:xfrm>
              <a:off x="8391666" y="4443834"/>
              <a:ext cx="329253" cy="984549"/>
            </a:xfrm>
            <a:prstGeom prst="leftBracket">
              <a:avLst>
                <a:gd name="adj" fmla="val 0"/>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58" name="TextBox 57">
              <a:extLst>
                <a:ext uri="{FF2B5EF4-FFF2-40B4-BE49-F238E27FC236}">
                  <a16:creationId xmlns:a16="http://schemas.microsoft.com/office/drawing/2014/main" id="{DDE6CC4B-28C1-4185-8A85-B517D6EA9197}"/>
                </a:ext>
              </a:extLst>
            </p:cNvPr>
            <p:cNvSpPr txBox="1"/>
            <p:nvPr/>
          </p:nvSpPr>
          <p:spPr>
            <a:xfrm>
              <a:off x="8720140" y="4211735"/>
              <a:ext cx="1563880" cy="461665"/>
            </a:xfrm>
            <a:prstGeom prst="rect">
              <a:avLst/>
            </a:prstGeom>
            <a:noFill/>
          </p:spPr>
          <p:txBody>
            <a:bodyPr wrap="square" rtlCol="0">
              <a:spAutoFit/>
            </a:bodyPr>
            <a:lstStyle/>
            <a:p>
              <a:r>
                <a:rPr lang="en-US" sz="2400" dirty="0"/>
                <a:t>0 (</a:t>
              </a:r>
              <a:r>
                <a:rPr lang="en-US" sz="2400" dirty="0" err="1"/>
                <a:t>lá</a:t>
              </a:r>
              <a:r>
                <a:rPr lang="en-US" sz="2400" dirty="0"/>
                <a:t> </a:t>
              </a:r>
              <a:r>
                <a:rPr lang="en-US" sz="2400" dirty="0" err="1"/>
                <a:t>khỏe</a:t>
              </a:r>
              <a:r>
                <a:rPr lang="en-US" sz="2400" dirty="0"/>
                <a:t>)</a:t>
              </a:r>
            </a:p>
          </p:txBody>
        </p:sp>
        <p:sp>
          <p:nvSpPr>
            <p:cNvPr id="63" name="TextBox 62">
              <a:extLst>
                <a:ext uri="{FF2B5EF4-FFF2-40B4-BE49-F238E27FC236}">
                  <a16:creationId xmlns:a16="http://schemas.microsoft.com/office/drawing/2014/main" id="{8CFFC9CC-8108-433C-9EF5-3100EA30A298}"/>
                </a:ext>
              </a:extLst>
            </p:cNvPr>
            <p:cNvSpPr txBox="1"/>
            <p:nvPr/>
          </p:nvSpPr>
          <p:spPr>
            <a:xfrm>
              <a:off x="8720140" y="5178019"/>
              <a:ext cx="1842002" cy="461665"/>
            </a:xfrm>
            <a:prstGeom prst="rect">
              <a:avLst/>
            </a:prstGeom>
            <a:noFill/>
          </p:spPr>
          <p:txBody>
            <a:bodyPr wrap="square" rtlCol="0">
              <a:spAutoFit/>
            </a:bodyPr>
            <a:lstStyle/>
            <a:p>
              <a:r>
                <a:rPr lang="en-US" sz="2400" dirty="0"/>
                <a:t>1 (</a:t>
              </a:r>
              <a:r>
                <a:rPr lang="en-US" sz="2400" dirty="0" err="1"/>
                <a:t>lá</a:t>
              </a:r>
              <a:r>
                <a:rPr lang="en-US" sz="2400" dirty="0"/>
                <a:t> </a:t>
              </a:r>
              <a:r>
                <a:rPr lang="en-US" sz="2400" dirty="0" err="1"/>
                <a:t>bệnh</a:t>
              </a:r>
              <a:r>
                <a:rPr lang="en-US" sz="2400" dirty="0"/>
                <a:t>)</a:t>
              </a:r>
            </a:p>
          </p:txBody>
        </p:sp>
      </p:grpSp>
    </p:spTree>
    <p:extLst>
      <p:ext uri="{BB962C8B-B14F-4D97-AF65-F5344CB8AC3E}">
        <p14:creationId xmlns:p14="http://schemas.microsoft.com/office/powerpoint/2010/main" val="27080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fade">
                                      <p:cBhvr>
                                        <p:cTn id="17" dur="500"/>
                                        <p:tgtEl>
                                          <p:spTgt spid="12">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fade">
                                      <p:cBhvr>
                                        <p:cTn id="2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EF07A57-E63A-43C1-8559-98887F36AE8F}"/>
              </a:ext>
            </a:extLst>
          </p:cNvPr>
          <p:cNvSpPr>
            <a:spLocks noGrp="1"/>
          </p:cNvSpPr>
          <p:nvPr>
            <p:ph type="title"/>
          </p:nvPr>
        </p:nvSpPr>
        <p:spPr>
          <a:xfrm>
            <a:off x="7082715" y="672887"/>
            <a:ext cx="4203323" cy="363594"/>
          </a:xfrm>
        </p:spPr>
        <p:txBody>
          <a:bodyPr vert="horz" lIns="91440" tIns="45720" rIns="91440" bIns="45720" rtlCol="0" anchor="b">
            <a:noAutofit/>
          </a:bodyPr>
          <a:lstStyle/>
          <a:p>
            <a:pPr algn="ctr"/>
            <a:r>
              <a:rPr lang="en-US" sz="3200" b="1" kern="1200" cap="all" baseline="0">
                <a:solidFill>
                  <a:schemeClr val="tx1"/>
                </a:solidFill>
                <a:effectLst>
                  <a:outerShdw blurRad="38100" dist="38100" dir="2700000" algn="tl">
                    <a:srgbClr val="000000">
                      <a:alpha val="43137"/>
                    </a:srgbClr>
                  </a:outerShdw>
                </a:effectLst>
                <a:latin typeface="+mj-lt"/>
                <a:ea typeface="Source Sans Pro SemiBold" panose="020B0603030403020204" pitchFamily="34" charset="0"/>
                <a:cs typeface="+mj-cs"/>
              </a:rPr>
              <a:t>Collect data</a:t>
            </a:r>
            <a:endParaRPr lang="en-US" sz="3200" b="1" kern="1200" cap="all" baseline="0" dirty="0">
              <a:solidFill>
                <a:schemeClr val="tx1"/>
              </a:solidFill>
              <a:effectLst>
                <a:outerShdw blurRad="38100" dist="38100" dir="2700000" algn="tl">
                  <a:srgbClr val="000000">
                    <a:alpha val="43137"/>
                  </a:srgbClr>
                </a:outerShdw>
              </a:effectLst>
              <a:latin typeface="+mj-lt"/>
              <a:ea typeface="Source Sans Pro SemiBold" panose="020B0603030403020204" pitchFamily="34" charset="0"/>
              <a:cs typeface="+mj-cs"/>
            </a:endParaRPr>
          </a:p>
        </p:txBody>
      </p:sp>
      <p:sp>
        <p:nvSpPr>
          <p:cNvPr id="9" name="Date Placeholder 8">
            <a:extLst>
              <a:ext uri="{FF2B5EF4-FFF2-40B4-BE49-F238E27FC236}">
                <a16:creationId xmlns:a16="http://schemas.microsoft.com/office/drawing/2014/main" id="{32F027C8-D9AA-4016-B450-6B922E47F092}"/>
              </a:ext>
            </a:extLst>
          </p:cNvPr>
          <p:cNvSpPr>
            <a:spLocks noGrp="1"/>
          </p:cNvSpPr>
          <p:nvPr>
            <p:ph type="dt" sz="half" idx="10"/>
          </p:nvPr>
        </p:nvSpPr>
        <p:spPr/>
        <p:txBody>
          <a:bodyPr vert="horz" lIns="91440" tIns="45720" rIns="91440" bIns="45720" rtlCol="0" anchor="ctr">
            <a:normAutofit/>
          </a:bodyPr>
          <a:lstStyle/>
          <a:p>
            <a:pPr lvl="0">
              <a:spcAft>
                <a:spcPts val="600"/>
              </a:spcAft>
            </a:pPr>
            <a:fld id="{61FA1BBB-D843-49A4-B8CC-8CF646E7CC57}" type="datetime1">
              <a:rPr lang="en-US" noProof="0" smtClean="0"/>
              <a:pPr lvl="0">
                <a:spcAft>
                  <a:spcPts val="600"/>
                </a:spcAft>
              </a:pPr>
              <a:t>5/8/2021</a:t>
            </a:fld>
            <a:endParaRPr lang="en-US" noProof="0"/>
          </a:p>
        </p:txBody>
      </p:sp>
      <p:sp>
        <p:nvSpPr>
          <p:cNvPr id="14" name="Slide Number Placeholder 13">
            <a:extLst>
              <a:ext uri="{FF2B5EF4-FFF2-40B4-BE49-F238E27FC236}">
                <a16:creationId xmlns:a16="http://schemas.microsoft.com/office/drawing/2014/main" id="{0B2EE572-5A29-49B2-9C8D-5BD11F1253EA}"/>
              </a:ext>
            </a:extLst>
          </p:cNvPr>
          <p:cNvSpPr>
            <a:spLocks noGrp="1"/>
          </p:cNvSpPr>
          <p:nvPr>
            <p:ph type="sldNum" sz="quarter" idx="12"/>
          </p:nvPr>
        </p:nvSpPr>
        <p:spPr/>
        <p:txBody>
          <a:bodyPr vert="horz" lIns="91440" tIns="45720" rIns="91440" bIns="45720" rtlCol="0" anchor="ctr">
            <a:normAutofit/>
          </a:bodyPr>
          <a:lstStyle/>
          <a:p>
            <a:pPr lvl="0">
              <a:spcAft>
                <a:spcPts val="600"/>
              </a:spcAft>
            </a:pPr>
            <a:fld id="{5EA792F7-1D9E-4C7E-A103-E8EDFDC2691E}" type="slidenum">
              <a:rPr lang="en-US" noProof="0" smtClean="0"/>
              <a:pPr lvl="0">
                <a:spcAft>
                  <a:spcPts val="600"/>
                </a:spcAft>
              </a:pPr>
              <a:t>5</a:t>
            </a:fld>
            <a:endParaRPr lang="en-US" noProof="0"/>
          </a:p>
        </p:txBody>
      </p:sp>
      <p:pic>
        <p:nvPicPr>
          <p:cNvPr id="3" name="Picture 2">
            <a:extLst>
              <a:ext uri="{FF2B5EF4-FFF2-40B4-BE49-F238E27FC236}">
                <a16:creationId xmlns:a16="http://schemas.microsoft.com/office/drawing/2014/main" id="{1C0733EB-DA36-4710-9018-65558BB84F63}"/>
              </a:ext>
            </a:extLst>
          </p:cNvPr>
          <p:cNvPicPr>
            <a:picLocks noChangeAspect="1"/>
          </p:cNvPicPr>
          <p:nvPr/>
        </p:nvPicPr>
        <p:blipFill rotWithShape="1">
          <a:blip r:embed="rId3"/>
          <a:srcRect t="8440" r="1" b="3366"/>
          <a:stretch/>
        </p:blipFill>
        <p:spPr>
          <a:xfrm>
            <a:off x="1083841" y="219976"/>
            <a:ext cx="3257174" cy="2872645"/>
          </a:xfrm>
          <a:prstGeom prst="rect">
            <a:avLst/>
          </a:prstGeom>
          <a:ln w="28575">
            <a:noFill/>
          </a:ln>
        </p:spPr>
      </p:pic>
      <p:pic>
        <p:nvPicPr>
          <p:cNvPr id="4" name="Picture 3" descr="A group of people sitting in a grassy area with trees and a mountain in the background&#10;&#10;Description automatically generated with low confidence">
            <a:extLst>
              <a:ext uri="{FF2B5EF4-FFF2-40B4-BE49-F238E27FC236}">
                <a16:creationId xmlns:a16="http://schemas.microsoft.com/office/drawing/2014/main" id="{01584019-2905-413F-9422-5B9AF781FD45}"/>
              </a:ext>
            </a:extLst>
          </p:cNvPr>
          <p:cNvPicPr>
            <a:picLocks noChangeAspect="1"/>
          </p:cNvPicPr>
          <p:nvPr/>
        </p:nvPicPr>
        <p:blipFill rotWithShape="1">
          <a:blip r:embed="rId4"/>
          <a:srcRect l="12374" r="-3379"/>
          <a:stretch/>
        </p:blipFill>
        <p:spPr>
          <a:xfrm>
            <a:off x="2712428" y="3312597"/>
            <a:ext cx="3947866" cy="2893567"/>
          </a:xfrm>
          <a:prstGeom prst="rect">
            <a:avLst/>
          </a:prstGeom>
          <a:ln w="28575">
            <a:noFill/>
          </a:ln>
        </p:spPr>
      </p:pic>
      <p:pic>
        <p:nvPicPr>
          <p:cNvPr id="15" name="Picture 14" descr="Icon&#10;&#10;Description automatically generated">
            <a:extLst>
              <a:ext uri="{FF2B5EF4-FFF2-40B4-BE49-F238E27FC236}">
                <a16:creationId xmlns:a16="http://schemas.microsoft.com/office/drawing/2014/main" id="{DBF0FD90-6CDB-4482-BB2A-D4552B695488}"/>
              </a:ext>
            </a:extLst>
          </p:cNvPr>
          <p:cNvPicPr>
            <a:picLocks noChangeAspect="1"/>
          </p:cNvPicPr>
          <p:nvPr/>
        </p:nvPicPr>
        <p:blipFill rotWithShape="1">
          <a:blip r:embed="rId5"/>
          <a:srcRect l="31328" t="-1702" r="31125" b="26239"/>
          <a:stretch/>
        </p:blipFill>
        <p:spPr>
          <a:xfrm>
            <a:off x="6806955" y="4776716"/>
            <a:ext cx="719215" cy="1084143"/>
          </a:xfrm>
          <a:prstGeom prst="rect">
            <a:avLst/>
          </a:prstGeom>
        </p:spPr>
      </p:pic>
      <p:sp>
        <p:nvSpPr>
          <p:cNvPr id="16" name="TextBox 15">
            <a:extLst>
              <a:ext uri="{FF2B5EF4-FFF2-40B4-BE49-F238E27FC236}">
                <a16:creationId xmlns:a16="http://schemas.microsoft.com/office/drawing/2014/main" id="{0B0F2B7A-F87F-4810-B702-2B694BCF5880}"/>
              </a:ext>
            </a:extLst>
          </p:cNvPr>
          <p:cNvSpPr txBox="1"/>
          <p:nvPr/>
        </p:nvSpPr>
        <p:spPr>
          <a:xfrm>
            <a:off x="7482762" y="5439394"/>
            <a:ext cx="3123300" cy="369332"/>
          </a:xfrm>
          <a:prstGeom prst="rect">
            <a:avLst/>
          </a:prstGeom>
          <a:noFill/>
        </p:spPr>
        <p:txBody>
          <a:bodyPr wrap="square" rtlCol="0">
            <a:spAutoFit/>
          </a:bodyPr>
          <a:lstStyle/>
          <a:p>
            <a:r>
              <a:rPr lang="en-US" i="1" dirty="0"/>
              <a:t>Ma </a:t>
            </a:r>
            <a:r>
              <a:rPr lang="en-US" i="1" dirty="0" err="1"/>
              <a:t>Thiên</a:t>
            </a:r>
            <a:r>
              <a:rPr lang="en-US" i="1" dirty="0"/>
              <a:t> </a:t>
            </a:r>
            <a:r>
              <a:rPr lang="en-US" i="1" dirty="0" err="1"/>
              <a:t>Lãnh</a:t>
            </a:r>
            <a:r>
              <a:rPr lang="en-US" i="1" dirty="0"/>
              <a:t>, </a:t>
            </a:r>
            <a:r>
              <a:rPr lang="en-US" i="1" dirty="0" err="1"/>
              <a:t>Tây</a:t>
            </a:r>
            <a:r>
              <a:rPr lang="en-US" i="1" dirty="0"/>
              <a:t> </a:t>
            </a:r>
            <a:r>
              <a:rPr lang="en-US" i="1" dirty="0" err="1"/>
              <a:t>Ninh</a:t>
            </a:r>
            <a:endParaRPr lang="en-US" i="1" dirty="0"/>
          </a:p>
        </p:txBody>
      </p:sp>
      <p:graphicFrame>
        <p:nvGraphicFramePr>
          <p:cNvPr id="18" name="Table 24">
            <a:extLst>
              <a:ext uri="{FF2B5EF4-FFF2-40B4-BE49-F238E27FC236}">
                <a16:creationId xmlns:a16="http://schemas.microsoft.com/office/drawing/2014/main" id="{D47A0F67-4C28-4F68-9D99-3484F3BECB29}"/>
              </a:ext>
            </a:extLst>
          </p:cNvPr>
          <p:cNvGraphicFramePr>
            <a:graphicFrameLocks noGrp="1"/>
          </p:cNvGraphicFramePr>
          <p:nvPr>
            <p:extLst>
              <p:ext uri="{D42A27DB-BD31-4B8C-83A1-F6EECF244321}">
                <p14:modId xmlns:p14="http://schemas.microsoft.com/office/powerpoint/2010/main" val="1329652280"/>
              </p:ext>
            </p:extLst>
          </p:nvPr>
        </p:nvGraphicFramePr>
        <p:xfrm>
          <a:off x="6688435" y="1316966"/>
          <a:ext cx="4860256" cy="3446103"/>
        </p:xfrm>
        <a:graphic>
          <a:graphicData uri="http://schemas.openxmlformats.org/drawingml/2006/table">
            <a:tbl>
              <a:tblPr firstRow="1" bandRow="1">
                <a:tableStyleId>{2A488322-F2BA-4B5B-9748-0D474271808F}</a:tableStyleId>
              </a:tblPr>
              <a:tblGrid>
                <a:gridCol w="1871279">
                  <a:extLst>
                    <a:ext uri="{9D8B030D-6E8A-4147-A177-3AD203B41FA5}">
                      <a16:colId xmlns:a16="http://schemas.microsoft.com/office/drawing/2014/main" val="548836271"/>
                    </a:ext>
                  </a:extLst>
                </a:gridCol>
                <a:gridCol w="1459582">
                  <a:extLst>
                    <a:ext uri="{9D8B030D-6E8A-4147-A177-3AD203B41FA5}">
                      <a16:colId xmlns:a16="http://schemas.microsoft.com/office/drawing/2014/main" val="208482112"/>
                    </a:ext>
                  </a:extLst>
                </a:gridCol>
                <a:gridCol w="1529395">
                  <a:extLst>
                    <a:ext uri="{9D8B030D-6E8A-4147-A177-3AD203B41FA5}">
                      <a16:colId xmlns:a16="http://schemas.microsoft.com/office/drawing/2014/main" val="194116161"/>
                    </a:ext>
                  </a:extLst>
                </a:gridCol>
              </a:tblGrid>
              <a:tr h="687376">
                <a:tc>
                  <a:txBody>
                    <a:bodyPr/>
                    <a:lstStyle/>
                    <a:p>
                      <a:endParaRPr lang="en-US" dirty="0"/>
                    </a:p>
                  </a:txBody>
                  <a:tcP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dirty="0" err="1"/>
                        <a:t>Lá</a:t>
                      </a:r>
                      <a:r>
                        <a:rPr lang="en-US" sz="2000" dirty="0"/>
                        <a:t> </a:t>
                      </a:r>
                      <a:r>
                        <a:rPr lang="en-US" sz="2000" dirty="0" err="1"/>
                        <a:t>khỏe</a:t>
                      </a:r>
                      <a:endParaRPr lang="en-US" sz="2000" dirty="0"/>
                    </a:p>
                  </a:txBody>
                  <a:tcPr anchor="ct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algn="ctr"/>
                      <a:r>
                        <a:rPr lang="en-US" sz="2000" dirty="0" err="1"/>
                        <a:t>Lá</a:t>
                      </a:r>
                      <a:r>
                        <a:rPr lang="en-US" sz="2000" dirty="0"/>
                        <a:t> </a:t>
                      </a:r>
                      <a:r>
                        <a:rPr lang="en-US" sz="2000" dirty="0" err="1"/>
                        <a:t>bệnh</a:t>
                      </a:r>
                      <a:endParaRPr lang="en-US" sz="2000" dirty="0"/>
                    </a:p>
                  </a:txBody>
                  <a:tcPr anchor="ctr">
                    <a:lnL>
                      <a:noFill/>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3159023445"/>
                  </a:ext>
                </a:extLst>
              </a:tr>
              <a:tr h="687376">
                <a:tc>
                  <a:txBody>
                    <a:bodyPr/>
                    <a:lstStyle/>
                    <a:p>
                      <a:r>
                        <a:rPr lang="en-US" dirty="0"/>
                        <a:t>Canon 80D</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dirty="0"/>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36348444"/>
                  </a:ext>
                </a:extLst>
              </a:tr>
              <a:tr h="687376">
                <a:tc>
                  <a:txBody>
                    <a:bodyPr/>
                    <a:lstStyle/>
                    <a:p>
                      <a:r>
                        <a:rPr lang="en-US" dirty="0" err="1"/>
                        <a:t>Iphone</a:t>
                      </a:r>
                      <a:r>
                        <a:rPr lang="en-US" dirty="0"/>
                        <a:t> 6s plus</a:t>
                      </a:r>
                    </a:p>
                  </a:txBody>
                  <a:tcP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dirty="0"/>
                        <a:t>525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382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60570081"/>
                  </a:ext>
                </a:extLst>
              </a:tr>
              <a:tr h="687376">
                <a:tc>
                  <a:txBody>
                    <a:bodyPr/>
                    <a:lstStyle/>
                    <a:p>
                      <a:r>
                        <a:rPr lang="en-US" dirty="0"/>
                        <a:t>Kaggle</a:t>
                      </a: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dirty="0"/>
                        <a:t>265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2858151"/>
                  </a:ext>
                </a:extLst>
              </a:tr>
              <a:tr h="696599">
                <a:tc>
                  <a:txBody>
                    <a:bodyPr/>
                    <a:lstStyle/>
                    <a:p>
                      <a:endParaRPr lang="en-US" dirty="0"/>
                    </a:p>
                  </a:txBody>
                  <a:tcPr>
                    <a:lnT w="12700" cap="flat" cmpd="sng" algn="ctr">
                      <a:solidFill>
                        <a:schemeClr val="tx1"/>
                      </a:solidFill>
                      <a:prstDash val="solid"/>
                      <a:round/>
                      <a:headEnd type="none" w="med" len="med"/>
                      <a:tailEnd type="none" w="med" len="med"/>
                    </a:lnT>
                  </a:tcPr>
                </a:tc>
                <a:tc>
                  <a:txBody>
                    <a:bodyPr/>
                    <a:lstStyle/>
                    <a:p>
                      <a:r>
                        <a:rPr lang="en-US" dirty="0"/>
                        <a:t>1195</a:t>
                      </a:r>
                    </a:p>
                  </a:txBody>
                  <a:tcPr>
                    <a:lnT w="12700" cap="flat" cmpd="sng" algn="ctr">
                      <a:solidFill>
                        <a:schemeClr val="tx1"/>
                      </a:solidFill>
                      <a:prstDash val="solid"/>
                      <a:round/>
                      <a:headEnd type="none" w="med" len="med"/>
                      <a:tailEnd type="none" w="med" len="med"/>
                    </a:lnT>
                  </a:tcPr>
                </a:tc>
                <a:tc>
                  <a:txBody>
                    <a:bodyPr/>
                    <a:lstStyle/>
                    <a:p>
                      <a:r>
                        <a:rPr lang="en-US" dirty="0"/>
                        <a:t>1147</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25561586"/>
                  </a:ext>
                </a:extLst>
              </a:tr>
            </a:tbl>
          </a:graphicData>
        </a:graphic>
      </p:graphicFrame>
      <p:sp>
        <p:nvSpPr>
          <p:cNvPr id="66" name="TextBox 65">
            <a:extLst>
              <a:ext uri="{FF2B5EF4-FFF2-40B4-BE49-F238E27FC236}">
                <a16:creationId xmlns:a16="http://schemas.microsoft.com/office/drawing/2014/main" id="{62C2E669-4D74-4F91-8A88-D433540A9513}"/>
              </a:ext>
            </a:extLst>
          </p:cNvPr>
          <p:cNvSpPr txBox="1"/>
          <p:nvPr/>
        </p:nvSpPr>
        <p:spPr>
          <a:xfrm>
            <a:off x="2981134" y="6250560"/>
            <a:ext cx="10772861" cy="338554"/>
          </a:xfrm>
          <a:prstGeom prst="rect">
            <a:avLst/>
          </a:prstGeom>
          <a:noFill/>
        </p:spPr>
        <p:txBody>
          <a:bodyPr wrap="square">
            <a:spAutoFit/>
          </a:bodyPr>
          <a:lstStyle/>
          <a:p>
            <a:r>
              <a:rPr lang="en-US" sz="1600" i="1" dirty="0">
                <a:hlinkClick r:id="rId6"/>
              </a:rPr>
              <a:t>https://www.kaggle.com/agbajeabdullateef/a-database-of-leaf-images-from-mendeley-data</a:t>
            </a:r>
            <a:endParaRPr lang="en-US" sz="1600" i="1" dirty="0"/>
          </a:p>
        </p:txBody>
      </p:sp>
      <p:pic>
        <p:nvPicPr>
          <p:cNvPr id="5" name="Picture 4" descr="A close up of a leaf&#10;&#10;Description automatically generated">
            <a:extLst>
              <a:ext uri="{FF2B5EF4-FFF2-40B4-BE49-F238E27FC236}">
                <a16:creationId xmlns:a16="http://schemas.microsoft.com/office/drawing/2014/main" id="{C943AB1A-E627-4B85-A372-752FCCE16216}"/>
              </a:ext>
            </a:extLst>
          </p:cNvPr>
          <p:cNvPicPr>
            <a:picLocks noChangeAspect="1"/>
          </p:cNvPicPr>
          <p:nvPr/>
        </p:nvPicPr>
        <p:blipFill>
          <a:blip r:embed="rId7"/>
          <a:stretch>
            <a:fillRect/>
          </a:stretch>
        </p:blipFill>
        <p:spPr>
          <a:xfrm>
            <a:off x="1270152" y="206818"/>
            <a:ext cx="9317335" cy="6211557"/>
          </a:xfrm>
          <a:prstGeom prst="rect">
            <a:avLst/>
          </a:prstGeom>
        </p:spPr>
      </p:pic>
      <p:pic>
        <p:nvPicPr>
          <p:cNvPr id="10" name="Picture 9">
            <a:extLst>
              <a:ext uri="{FF2B5EF4-FFF2-40B4-BE49-F238E27FC236}">
                <a16:creationId xmlns:a16="http://schemas.microsoft.com/office/drawing/2014/main" id="{A7559E49-7C62-4D65-87B0-7869C153E5F0}"/>
              </a:ext>
            </a:extLst>
          </p:cNvPr>
          <p:cNvPicPr>
            <a:picLocks noChangeAspect="1"/>
          </p:cNvPicPr>
          <p:nvPr/>
        </p:nvPicPr>
        <p:blipFill>
          <a:blip r:embed="rId8"/>
          <a:stretch>
            <a:fillRect/>
          </a:stretch>
        </p:blipFill>
        <p:spPr>
          <a:xfrm>
            <a:off x="2354378" y="206229"/>
            <a:ext cx="6332683" cy="6332683"/>
          </a:xfrm>
          <a:prstGeom prst="rect">
            <a:avLst/>
          </a:prstGeom>
        </p:spPr>
      </p:pic>
      <p:pic>
        <p:nvPicPr>
          <p:cNvPr id="12" name="Picture 11" descr="A green leaf on a black surface&#10;&#10;Description automatically generated with medium confidence">
            <a:extLst>
              <a:ext uri="{FF2B5EF4-FFF2-40B4-BE49-F238E27FC236}">
                <a16:creationId xmlns:a16="http://schemas.microsoft.com/office/drawing/2014/main" id="{526EC946-0263-4F62-897D-956B73535624}"/>
              </a:ext>
            </a:extLst>
          </p:cNvPr>
          <p:cNvPicPr>
            <a:picLocks noChangeAspect="1"/>
          </p:cNvPicPr>
          <p:nvPr/>
        </p:nvPicPr>
        <p:blipFill>
          <a:blip r:embed="rId9"/>
          <a:stretch>
            <a:fillRect/>
          </a:stretch>
        </p:blipFill>
        <p:spPr>
          <a:xfrm>
            <a:off x="2483778" y="202718"/>
            <a:ext cx="6646817" cy="6646817"/>
          </a:xfrm>
          <a:prstGeom prst="rect">
            <a:avLst/>
          </a:prstGeom>
        </p:spPr>
      </p:pic>
      <p:pic>
        <p:nvPicPr>
          <p:cNvPr id="17" name="Picture 16" descr="A lemon wedge on a black surface&#10;&#10;Description automatically generated with low confidence">
            <a:extLst>
              <a:ext uri="{FF2B5EF4-FFF2-40B4-BE49-F238E27FC236}">
                <a16:creationId xmlns:a16="http://schemas.microsoft.com/office/drawing/2014/main" id="{FD5BDA65-20F8-445C-8C1E-351197CAF11E}"/>
              </a:ext>
            </a:extLst>
          </p:cNvPr>
          <p:cNvPicPr>
            <a:picLocks noChangeAspect="1"/>
          </p:cNvPicPr>
          <p:nvPr/>
        </p:nvPicPr>
        <p:blipFill>
          <a:blip r:embed="rId10"/>
          <a:stretch>
            <a:fillRect/>
          </a:stretch>
        </p:blipFill>
        <p:spPr>
          <a:xfrm>
            <a:off x="2502785" y="219976"/>
            <a:ext cx="6638024" cy="6638024"/>
          </a:xfrm>
          <a:prstGeom prst="rect">
            <a:avLst/>
          </a:prstGeom>
        </p:spPr>
      </p:pic>
      <p:pic>
        <p:nvPicPr>
          <p:cNvPr id="20" name="Picture 19" descr="A close up of a leaf&#10;&#10;Description automatically generated">
            <a:extLst>
              <a:ext uri="{FF2B5EF4-FFF2-40B4-BE49-F238E27FC236}">
                <a16:creationId xmlns:a16="http://schemas.microsoft.com/office/drawing/2014/main" id="{DF399871-9BF9-40A4-A2DA-BFF7B54F78D1}"/>
              </a:ext>
            </a:extLst>
          </p:cNvPr>
          <p:cNvPicPr>
            <a:picLocks noChangeAspect="1"/>
          </p:cNvPicPr>
          <p:nvPr/>
        </p:nvPicPr>
        <p:blipFill>
          <a:blip r:embed="rId11"/>
          <a:stretch>
            <a:fillRect/>
          </a:stretch>
        </p:blipFill>
        <p:spPr>
          <a:xfrm>
            <a:off x="2667000" y="314134"/>
            <a:ext cx="6543866" cy="6543866"/>
          </a:xfrm>
          <a:prstGeom prst="rect">
            <a:avLst/>
          </a:prstGeom>
        </p:spPr>
      </p:pic>
    </p:spTree>
    <p:extLst>
      <p:ext uri="{BB962C8B-B14F-4D97-AF65-F5344CB8AC3E}">
        <p14:creationId xmlns:p14="http://schemas.microsoft.com/office/powerpoint/2010/main" val="29525525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7">
            <a:extLst>
              <a:ext uri="{FF2B5EF4-FFF2-40B4-BE49-F238E27FC236}">
                <a16:creationId xmlns:a16="http://schemas.microsoft.com/office/drawing/2014/main" id="{7E1CDE2D-1CF5-485B-BA26-8FB9A2E1B28E}"/>
              </a:ext>
            </a:extLst>
          </p:cNvPr>
          <p:cNvSpPr>
            <a:spLocks noGrp="1"/>
          </p:cNvSpPr>
          <p:nvPr>
            <p:ph type="title"/>
          </p:nvPr>
        </p:nvSpPr>
        <p:spPr>
          <a:xfrm>
            <a:off x="1479738" y="550967"/>
            <a:ext cx="4203323" cy="363594"/>
          </a:xfrm>
        </p:spPr>
        <p:txBody>
          <a:bodyPr vert="horz" lIns="91440" tIns="45720" rIns="91440" bIns="45720" rtlCol="0" anchor="b">
            <a:noAutofit/>
          </a:bodyPr>
          <a:lstStyle/>
          <a:p>
            <a:pPr algn="ctr"/>
            <a:r>
              <a:rPr lang="en-US" sz="4000" b="1" kern="1200" cap="all" baseline="0">
                <a:solidFill>
                  <a:schemeClr val="tx1"/>
                </a:solidFill>
                <a:effectLst>
                  <a:outerShdw blurRad="38100" dist="38100" dir="2700000" algn="tl">
                    <a:srgbClr val="000000">
                      <a:alpha val="43137"/>
                    </a:srgbClr>
                  </a:outerShdw>
                </a:effectLst>
                <a:latin typeface="+mj-lt"/>
                <a:ea typeface="Source Sans Pro SemiBold" panose="020B0603030403020204" pitchFamily="34" charset="0"/>
                <a:cs typeface="+mj-cs"/>
              </a:rPr>
              <a:t>EDA</a:t>
            </a:r>
            <a:endParaRPr lang="en-US" sz="4000" b="1" kern="1200" cap="all" baseline="0" dirty="0">
              <a:solidFill>
                <a:schemeClr val="tx1"/>
              </a:solidFill>
              <a:effectLst>
                <a:outerShdw blurRad="38100" dist="38100" dir="2700000" algn="tl">
                  <a:srgbClr val="000000">
                    <a:alpha val="43137"/>
                  </a:srgbClr>
                </a:outerShdw>
              </a:effectLst>
              <a:latin typeface="+mj-lt"/>
              <a:ea typeface="Source Sans Pro SemiBold" panose="020B0603030403020204" pitchFamily="34" charset="0"/>
              <a:cs typeface="+mj-cs"/>
            </a:endParaRPr>
          </a:p>
        </p:txBody>
      </p:sp>
      <p:sp>
        <p:nvSpPr>
          <p:cNvPr id="3" name="Date Placeholder 2">
            <a:extLst>
              <a:ext uri="{FF2B5EF4-FFF2-40B4-BE49-F238E27FC236}">
                <a16:creationId xmlns:a16="http://schemas.microsoft.com/office/drawing/2014/main" id="{C18E54C2-8BE4-4AB3-9A10-3589F844C47D}"/>
              </a:ext>
            </a:extLst>
          </p:cNvPr>
          <p:cNvSpPr>
            <a:spLocks noGrp="1"/>
          </p:cNvSpPr>
          <p:nvPr>
            <p:ph type="dt" sz="half" idx="10"/>
          </p:nvPr>
        </p:nvSpPr>
        <p:spPr/>
        <p:txBody>
          <a:bodyPr/>
          <a:lstStyle/>
          <a:p>
            <a:pPr lvl="0"/>
            <a:fld id="{AF18FE2C-0EE2-4466-B4DF-EC5BC571CDF0}" type="datetime1">
              <a:rPr lang="en-US" noProof="0" smtClean="0"/>
              <a:t>5/8/2021</a:t>
            </a:fld>
            <a:endParaRPr lang="en-US" noProof="0" dirty="0"/>
          </a:p>
        </p:txBody>
      </p:sp>
      <p:sp>
        <p:nvSpPr>
          <p:cNvPr id="5" name="Slide Number Placeholder 4">
            <a:extLst>
              <a:ext uri="{FF2B5EF4-FFF2-40B4-BE49-F238E27FC236}">
                <a16:creationId xmlns:a16="http://schemas.microsoft.com/office/drawing/2014/main" id="{AD5B8617-403E-4606-8472-FB51AEEF1218}"/>
              </a:ext>
            </a:extLst>
          </p:cNvPr>
          <p:cNvSpPr>
            <a:spLocks noGrp="1"/>
          </p:cNvSpPr>
          <p:nvPr>
            <p:ph type="sldNum" sz="quarter" idx="12"/>
          </p:nvPr>
        </p:nvSpPr>
        <p:spPr/>
        <p:txBody>
          <a:bodyPr/>
          <a:lstStyle/>
          <a:p>
            <a:pPr lvl="0"/>
            <a:fld id="{5EA792F7-1D9E-4C7E-A103-E8EDFDC2691E}" type="slidenum">
              <a:rPr lang="en-US" noProof="0" smtClean="0"/>
              <a:pPr lvl="0"/>
              <a:t>6</a:t>
            </a:fld>
            <a:endParaRPr lang="en-US" noProof="0" dirty="0"/>
          </a:p>
        </p:txBody>
      </p:sp>
      <p:sp>
        <p:nvSpPr>
          <p:cNvPr id="2" name="TextBox 1">
            <a:extLst>
              <a:ext uri="{FF2B5EF4-FFF2-40B4-BE49-F238E27FC236}">
                <a16:creationId xmlns:a16="http://schemas.microsoft.com/office/drawing/2014/main" id="{3FDD1E1D-E49E-406E-8138-04C54B1F21DB}"/>
              </a:ext>
            </a:extLst>
          </p:cNvPr>
          <p:cNvSpPr txBox="1"/>
          <p:nvPr/>
        </p:nvSpPr>
        <p:spPr>
          <a:xfrm>
            <a:off x="820914" y="2235140"/>
            <a:ext cx="3789680" cy="584775"/>
          </a:xfrm>
          <a:prstGeom prst="rect">
            <a:avLst/>
          </a:prstGeom>
          <a:noFill/>
        </p:spPr>
        <p:txBody>
          <a:bodyPr wrap="square" rtlCol="0">
            <a:spAutoFit/>
          </a:bodyPr>
          <a:lstStyle/>
          <a:p>
            <a:pPr marL="457200" indent="-457200">
              <a:buFont typeface="Courier New" panose="02070309020205020404" pitchFamily="49" charset="0"/>
              <a:buChar char="o"/>
            </a:pPr>
            <a:r>
              <a:rPr lang="en-US" sz="3200" dirty="0"/>
              <a:t>Resize [256,256]</a:t>
            </a:r>
          </a:p>
        </p:txBody>
      </p:sp>
      <p:sp>
        <p:nvSpPr>
          <p:cNvPr id="8" name="TextBox 7">
            <a:extLst>
              <a:ext uri="{FF2B5EF4-FFF2-40B4-BE49-F238E27FC236}">
                <a16:creationId xmlns:a16="http://schemas.microsoft.com/office/drawing/2014/main" id="{7288CE6F-F6DB-4D03-8032-4DA02F29FD58}"/>
              </a:ext>
            </a:extLst>
          </p:cNvPr>
          <p:cNvSpPr txBox="1"/>
          <p:nvPr/>
        </p:nvSpPr>
        <p:spPr>
          <a:xfrm>
            <a:off x="791762" y="3776476"/>
            <a:ext cx="5318019" cy="584775"/>
          </a:xfrm>
          <a:prstGeom prst="rect">
            <a:avLst/>
          </a:prstGeom>
          <a:noFill/>
        </p:spPr>
        <p:txBody>
          <a:bodyPr wrap="square" rtlCol="0">
            <a:spAutoFit/>
          </a:bodyPr>
          <a:lstStyle/>
          <a:p>
            <a:pPr marL="457200" indent="-457200">
              <a:buFont typeface="Courier New" panose="02070309020205020404" pitchFamily="49" charset="0"/>
              <a:buChar char="o"/>
            </a:pPr>
            <a:r>
              <a:rPr lang="en-US" sz="3200" dirty="0"/>
              <a:t>Data </a:t>
            </a:r>
            <a:r>
              <a:rPr lang="en-US" sz="3200" dirty="0" err="1"/>
              <a:t>Augementation</a:t>
            </a:r>
            <a:endParaRPr lang="en-US" sz="3200" dirty="0"/>
          </a:p>
        </p:txBody>
      </p:sp>
      <p:sp>
        <p:nvSpPr>
          <p:cNvPr id="15" name="TextBox 14">
            <a:extLst>
              <a:ext uri="{FF2B5EF4-FFF2-40B4-BE49-F238E27FC236}">
                <a16:creationId xmlns:a16="http://schemas.microsoft.com/office/drawing/2014/main" id="{45D39A30-3B53-413A-98F5-F658D597B117}"/>
              </a:ext>
            </a:extLst>
          </p:cNvPr>
          <p:cNvSpPr txBox="1"/>
          <p:nvPr/>
        </p:nvSpPr>
        <p:spPr>
          <a:xfrm>
            <a:off x="4267550" y="1483694"/>
            <a:ext cx="2280746" cy="646331"/>
          </a:xfrm>
          <a:prstGeom prst="rect">
            <a:avLst/>
          </a:prstGeom>
          <a:noFill/>
        </p:spPr>
        <p:txBody>
          <a:bodyPr wrap="square" rtlCol="0">
            <a:spAutoFit/>
          </a:bodyPr>
          <a:lstStyle/>
          <a:p>
            <a:r>
              <a:rPr lang="en-US" sz="3600" dirty="0">
                <a:solidFill>
                  <a:srgbClr val="FF0000"/>
                </a:solidFill>
              </a:rPr>
              <a:t>Padding</a:t>
            </a:r>
          </a:p>
        </p:txBody>
      </p:sp>
      <p:pic>
        <p:nvPicPr>
          <p:cNvPr id="17" name="Picture 16" descr="A leaf on a table&#10;&#10;Description automatically generated with medium confidence">
            <a:extLst>
              <a:ext uri="{FF2B5EF4-FFF2-40B4-BE49-F238E27FC236}">
                <a16:creationId xmlns:a16="http://schemas.microsoft.com/office/drawing/2014/main" id="{3BD7022A-5BF9-4726-B1B7-51131CEB28BC}"/>
              </a:ext>
            </a:extLst>
          </p:cNvPr>
          <p:cNvPicPr>
            <a:picLocks noChangeAspect="1"/>
          </p:cNvPicPr>
          <p:nvPr/>
        </p:nvPicPr>
        <p:blipFill>
          <a:blip r:embed="rId3"/>
          <a:stretch>
            <a:fillRect/>
          </a:stretch>
        </p:blipFill>
        <p:spPr>
          <a:xfrm>
            <a:off x="9937056" y="1214855"/>
            <a:ext cx="2040570" cy="2040570"/>
          </a:xfrm>
          <a:prstGeom prst="rect">
            <a:avLst/>
          </a:prstGeom>
        </p:spPr>
      </p:pic>
      <p:pic>
        <p:nvPicPr>
          <p:cNvPr id="19" name="Picture 18" descr="A close up of a leaf&#10;&#10;Description automatically generated">
            <a:extLst>
              <a:ext uri="{FF2B5EF4-FFF2-40B4-BE49-F238E27FC236}">
                <a16:creationId xmlns:a16="http://schemas.microsoft.com/office/drawing/2014/main" id="{4DBC06C1-020D-4CD8-B2D0-84A7A6937E73}"/>
              </a:ext>
            </a:extLst>
          </p:cNvPr>
          <p:cNvPicPr>
            <a:picLocks noChangeAspect="1"/>
          </p:cNvPicPr>
          <p:nvPr/>
        </p:nvPicPr>
        <p:blipFill>
          <a:blip r:embed="rId4"/>
          <a:stretch>
            <a:fillRect/>
          </a:stretch>
        </p:blipFill>
        <p:spPr>
          <a:xfrm>
            <a:off x="6304974" y="1512130"/>
            <a:ext cx="2614943" cy="1743295"/>
          </a:xfrm>
          <a:prstGeom prst="rect">
            <a:avLst/>
          </a:prstGeom>
        </p:spPr>
      </p:pic>
      <p:sp>
        <p:nvSpPr>
          <p:cNvPr id="20" name="Arrow: Right 19">
            <a:extLst>
              <a:ext uri="{FF2B5EF4-FFF2-40B4-BE49-F238E27FC236}">
                <a16:creationId xmlns:a16="http://schemas.microsoft.com/office/drawing/2014/main" id="{74C9475A-AFFF-4B45-94A8-8FAC94F786C6}"/>
              </a:ext>
            </a:extLst>
          </p:cNvPr>
          <p:cNvSpPr/>
          <p:nvPr/>
        </p:nvSpPr>
        <p:spPr>
          <a:xfrm>
            <a:off x="9072880" y="2052320"/>
            <a:ext cx="751840" cy="6096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picture containing green, window, painted&#10;&#10;Description automatically generated">
            <a:extLst>
              <a:ext uri="{FF2B5EF4-FFF2-40B4-BE49-F238E27FC236}">
                <a16:creationId xmlns:a16="http://schemas.microsoft.com/office/drawing/2014/main" id="{14708484-3119-4771-AA8D-35DB04F1F5DA}"/>
              </a:ext>
            </a:extLst>
          </p:cNvPr>
          <p:cNvPicPr>
            <a:picLocks noChangeAspect="1"/>
          </p:cNvPicPr>
          <p:nvPr/>
        </p:nvPicPr>
        <p:blipFill>
          <a:blip r:embed="rId5"/>
          <a:stretch>
            <a:fillRect/>
          </a:stretch>
        </p:blipFill>
        <p:spPr>
          <a:xfrm>
            <a:off x="7407718" y="3284476"/>
            <a:ext cx="3084171" cy="3111272"/>
          </a:xfrm>
          <a:prstGeom prst="rect">
            <a:avLst/>
          </a:prstGeom>
        </p:spPr>
      </p:pic>
    </p:spTree>
    <p:extLst>
      <p:ext uri="{BB962C8B-B14F-4D97-AF65-F5344CB8AC3E}">
        <p14:creationId xmlns:p14="http://schemas.microsoft.com/office/powerpoint/2010/main" val="4271827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F1626E4-55CD-4DF8-B2E1-63B7E2F0425D}"/>
              </a:ext>
            </a:extLst>
          </p:cNvPr>
          <p:cNvSpPr>
            <a:spLocks noGrp="1"/>
          </p:cNvSpPr>
          <p:nvPr>
            <p:ph type="title"/>
          </p:nvPr>
        </p:nvSpPr>
        <p:spPr>
          <a:xfrm>
            <a:off x="1479738" y="550967"/>
            <a:ext cx="4203323" cy="363594"/>
          </a:xfrm>
        </p:spPr>
        <p:txBody>
          <a:bodyPr vert="horz" lIns="91440" tIns="45720" rIns="91440" bIns="45720" rtlCol="0" anchor="b">
            <a:noAutofit/>
          </a:bodyPr>
          <a:lstStyle/>
          <a:p>
            <a:pPr algn="ctr"/>
            <a:r>
              <a:rPr lang="en-US" sz="4000" b="1" kern="1200" cap="all" baseline="0">
                <a:solidFill>
                  <a:schemeClr val="tx1"/>
                </a:solidFill>
                <a:effectLst>
                  <a:outerShdw blurRad="38100" dist="38100" dir="2700000" algn="tl">
                    <a:srgbClr val="000000">
                      <a:alpha val="43137"/>
                    </a:srgbClr>
                  </a:outerShdw>
                </a:effectLst>
                <a:latin typeface="+mj-lt"/>
                <a:ea typeface="Source Sans Pro SemiBold" panose="020B0603030403020204" pitchFamily="34" charset="0"/>
                <a:cs typeface="+mj-cs"/>
              </a:rPr>
              <a:t>EDA</a:t>
            </a:r>
            <a:endParaRPr lang="en-US" sz="4000" b="1" kern="1200" cap="all" baseline="0" dirty="0">
              <a:solidFill>
                <a:schemeClr val="tx1"/>
              </a:solidFill>
              <a:effectLst>
                <a:outerShdw blurRad="38100" dist="38100" dir="2700000" algn="tl">
                  <a:srgbClr val="000000">
                    <a:alpha val="43137"/>
                  </a:srgbClr>
                </a:outerShdw>
              </a:effectLst>
              <a:latin typeface="+mj-lt"/>
              <a:ea typeface="Source Sans Pro SemiBold" panose="020B0603030403020204" pitchFamily="34" charset="0"/>
              <a:cs typeface="+mj-cs"/>
            </a:endParaRPr>
          </a:p>
        </p:txBody>
      </p:sp>
      <p:sp>
        <p:nvSpPr>
          <p:cNvPr id="3" name="Date Placeholder 2">
            <a:extLst>
              <a:ext uri="{FF2B5EF4-FFF2-40B4-BE49-F238E27FC236}">
                <a16:creationId xmlns:a16="http://schemas.microsoft.com/office/drawing/2014/main" id="{EF046DF6-5E14-4363-9825-5AECCFD78A3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D1AEA5A-37AC-40E1-8B11-EA98738BFB54}"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5/8/2021</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4" name="Slide Number Placeholder 3">
            <a:extLst>
              <a:ext uri="{FF2B5EF4-FFF2-40B4-BE49-F238E27FC236}">
                <a16:creationId xmlns:a16="http://schemas.microsoft.com/office/drawing/2014/main" id="{8BB14FAB-7964-4251-ABB2-12ED6A74956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graphicFrame>
        <p:nvGraphicFramePr>
          <p:cNvPr id="5" name="Chart 4">
            <a:extLst>
              <a:ext uri="{FF2B5EF4-FFF2-40B4-BE49-F238E27FC236}">
                <a16:creationId xmlns:a16="http://schemas.microsoft.com/office/drawing/2014/main" id="{50961EF4-560E-4733-AB9A-E28987CFC493}"/>
              </a:ext>
            </a:extLst>
          </p:cNvPr>
          <p:cNvGraphicFramePr/>
          <p:nvPr>
            <p:extLst>
              <p:ext uri="{D42A27DB-BD31-4B8C-83A1-F6EECF244321}">
                <p14:modId xmlns:p14="http://schemas.microsoft.com/office/powerpoint/2010/main" val="2912094604"/>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55558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a:extLst>
              <a:ext uri="{FF2B5EF4-FFF2-40B4-BE49-F238E27FC236}">
                <a16:creationId xmlns:a16="http://schemas.microsoft.com/office/drawing/2014/main" id="{FA489A19-2D07-4726-B818-6A9BF4F04258}"/>
              </a:ext>
            </a:extLst>
          </p:cNvPr>
          <p:cNvSpPr>
            <a:spLocks noGrp="1"/>
          </p:cNvSpPr>
          <p:nvPr>
            <p:ph type="title"/>
          </p:nvPr>
        </p:nvSpPr>
        <p:spPr>
          <a:xfrm>
            <a:off x="1479738" y="550967"/>
            <a:ext cx="4203323" cy="363594"/>
          </a:xfrm>
        </p:spPr>
        <p:txBody>
          <a:bodyPr vert="horz" lIns="91440" tIns="45720" rIns="91440" bIns="45720" rtlCol="0" anchor="b">
            <a:noAutofit/>
          </a:bodyPr>
          <a:lstStyle/>
          <a:p>
            <a:pPr algn="ctr"/>
            <a:r>
              <a:rPr lang="en-US" sz="4000" b="1" kern="1200" cap="all" baseline="0">
                <a:solidFill>
                  <a:schemeClr val="tx1"/>
                </a:solidFill>
                <a:effectLst>
                  <a:outerShdw blurRad="38100" dist="38100" dir="2700000" algn="tl">
                    <a:srgbClr val="000000">
                      <a:alpha val="43137"/>
                    </a:srgbClr>
                  </a:outerShdw>
                </a:effectLst>
                <a:latin typeface="+mj-lt"/>
                <a:ea typeface="Source Sans Pro SemiBold" panose="020B0603030403020204" pitchFamily="34" charset="0"/>
                <a:cs typeface="+mj-cs"/>
              </a:rPr>
              <a:t>modelling</a:t>
            </a:r>
            <a:endParaRPr lang="en-US" sz="4000" b="1" kern="1200" cap="all" baseline="0" dirty="0">
              <a:solidFill>
                <a:schemeClr val="tx1"/>
              </a:solidFill>
              <a:effectLst>
                <a:outerShdw blurRad="38100" dist="38100" dir="2700000" algn="tl">
                  <a:srgbClr val="000000">
                    <a:alpha val="43137"/>
                  </a:srgbClr>
                </a:outerShdw>
              </a:effectLst>
              <a:latin typeface="+mj-lt"/>
              <a:ea typeface="Source Sans Pro SemiBold" panose="020B0603030403020204" pitchFamily="34" charset="0"/>
              <a:cs typeface="+mj-cs"/>
            </a:endParaRPr>
          </a:p>
        </p:txBody>
      </p:sp>
      <p:sp>
        <p:nvSpPr>
          <p:cNvPr id="2" name="Date Placeholder 1">
            <a:extLst>
              <a:ext uri="{FF2B5EF4-FFF2-40B4-BE49-F238E27FC236}">
                <a16:creationId xmlns:a16="http://schemas.microsoft.com/office/drawing/2014/main" id="{4780264F-581A-441B-9F2A-CEED8A2E04FE}"/>
              </a:ext>
            </a:extLst>
          </p:cNvPr>
          <p:cNvSpPr>
            <a:spLocks noGrp="1"/>
          </p:cNvSpPr>
          <p:nvPr>
            <p:ph type="dt" sz="half" idx="10"/>
          </p:nvPr>
        </p:nvSpPr>
        <p:spPr/>
        <p:txBody>
          <a:bodyPr/>
          <a:lstStyle/>
          <a:p>
            <a:pPr lvl="0"/>
            <a:fld id="{D3D540C7-01CC-49EE-B5B3-98FF3D03F9A8}" type="datetime1">
              <a:rPr lang="en-US" noProof="0" smtClean="0"/>
              <a:t>5/8/2021</a:t>
            </a:fld>
            <a:endParaRPr lang="en-US" noProof="0" dirty="0"/>
          </a:p>
        </p:txBody>
      </p:sp>
      <p:sp>
        <p:nvSpPr>
          <p:cNvPr id="4" name="Slide Number Placeholder 3">
            <a:extLst>
              <a:ext uri="{FF2B5EF4-FFF2-40B4-BE49-F238E27FC236}">
                <a16:creationId xmlns:a16="http://schemas.microsoft.com/office/drawing/2014/main" id="{7DEC6FF8-181E-4897-9463-A6F20768A5D0}"/>
              </a:ext>
            </a:extLst>
          </p:cNvPr>
          <p:cNvSpPr>
            <a:spLocks noGrp="1"/>
          </p:cNvSpPr>
          <p:nvPr>
            <p:ph type="sldNum" sz="quarter" idx="12"/>
          </p:nvPr>
        </p:nvSpPr>
        <p:spPr/>
        <p:txBody>
          <a:bodyPr/>
          <a:lstStyle/>
          <a:p>
            <a:pPr lvl="0"/>
            <a:fld id="{5EA792F7-1D9E-4C7E-A103-E8EDFDC2691E}" type="slidenum">
              <a:rPr lang="en-US" noProof="0" smtClean="0"/>
              <a:pPr lvl="0"/>
              <a:t>8</a:t>
            </a:fld>
            <a:endParaRPr lang="en-US" noProof="0" dirty="0"/>
          </a:p>
        </p:txBody>
      </p:sp>
      <p:sp>
        <p:nvSpPr>
          <p:cNvPr id="11" name="TextBox 10">
            <a:extLst>
              <a:ext uri="{FF2B5EF4-FFF2-40B4-BE49-F238E27FC236}">
                <a16:creationId xmlns:a16="http://schemas.microsoft.com/office/drawing/2014/main" id="{D02F0C17-505C-446A-AD14-56E517DBE537}"/>
              </a:ext>
            </a:extLst>
          </p:cNvPr>
          <p:cNvSpPr txBox="1"/>
          <p:nvPr/>
        </p:nvSpPr>
        <p:spPr>
          <a:xfrm>
            <a:off x="5400040" y="769498"/>
            <a:ext cx="3479800" cy="461665"/>
          </a:xfrm>
          <a:prstGeom prst="rect">
            <a:avLst/>
          </a:prstGeom>
          <a:noFill/>
        </p:spPr>
        <p:txBody>
          <a:bodyPr wrap="square" rtlCol="0">
            <a:spAutoFit/>
          </a:bodyPr>
          <a:lstStyle/>
          <a:p>
            <a:r>
              <a:rPr lang="en-US" sz="2400"/>
              <a:t>Xây dựng kiến trúc CNN</a:t>
            </a:r>
          </a:p>
        </p:txBody>
      </p:sp>
      <p:pic>
        <p:nvPicPr>
          <p:cNvPr id="13" name="Picture 12">
            <a:extLst>
              <a:ext uri="{FF2B5EF4-FFF2-40B4-BE49-F238E27FC236}">
                <a16:creationId xmlns:a16="http://schemas.microsoft.com/office/drawing/2014/main" id="{33577DE5-51C2-4802-8357-2C180556D603}"/>
              </a:ext>
            </a:extLst>
          </p:cNvPr>
          <p:cNvPicPr>
            <a:picLocks noChangeAspect="1"/>
          </p:cNvPicPr>
          <p:nvPr/>
        </p:nvPicPr>
        <p:blipFill>
          <a:blip r:embed="rId3"/>
          <a:stretch>
            <a:fillRect/>
          </a:stretch>
        </p:blipFill>
        <p:spPr>
          <a:xfrm>
            <a:off x="2291080" y="1231163"/>
            <a:ext cx="4983480" cy="5540992"/>
          </a:xfrm>
          <a:prstGeom prst="rect">
            <a:avLst/>
          </a:prstGeom>
        </p:spPr>
      </p:pic>
    </p:spTree>
    <p:extLst>
      <p:ext uri="{BB962C8B-B14F-4D97-AF65-F5344CB8AC3E}">
        <p14:creationId xmlns:p14="http://schemas.microsoft.com/office/powerpoint/2010/main" val="2144753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7">
            <a:extLst>
              <a:ext uri="{FF2B5EF4-FFF2-40B4-BE49-F238E27FC236}">
                <a16:creationId xmlns:a16="http://schemas.microsoft.com/office/drawing/2014/main" id="{FA489A19-2D07-4726-B818-6A9BF4F04258}"/>
              </a:ext>
            </a:extLst>
          </p:cNvPr>
          <p:cNvSpPr>
            <a:spLocks noGrp="1"/>
          </p:cNvSpPr>
          <p:nvPr>
            <p:ph type="title"/>
          </p:nvPr>
        </p:nvSpPr>
        <p:spPr>
          <a:xfrm>
            <a:off x="1479738" y="550967"/>
            <a:ext cx="4203323" cy="363594"/>
          </a:xfrm>
        </p:spPr>
        <p:txBody>
          <a:bodyPr vert="horz" lIns="91440" tIns="45720" rIns="91440" bIns="45720" rtlCol="0" anchor="b">
            <a:noAutofit/>
          </a:bodyPr>
          <a:lstStyle/>
          <a:p>
            <a:pPr algn="ctr"/>
            <a:r>
              <a:rPr lang="en-US" sz="4000" b="1" kern="1200" cap="all" baseline="0">
                <a:solidFill>
                  <a:schemeClr val="tx1"/>
                </a:solidFill>
                <a:effectLst>
                  <a:outerShdw blurRad="38100" dist="38100" dir="2700000" algn="tl">
                    <a:srgbClr val="000000">
                      <a:alpha val="43137"/>
                    </a:srgbClr>
                  </a:outerShdw>
                </a:effectLst>
                <a:latin typeface="+mj-lt"/>
                <a:ea typeface="Source Sans Pro SemiBold" panose="020B0603030403020204" pitchFamily="34" charset="0"/>
                <a:cs typeface="+mj-cs"/>
              </a:rPr>
              <a:t>modelling</a:t>
            </a:r>
            <a:endParaRPr lang="en-US" sz="4000" b="1" kern="1200" cap="all" baseline="0" dirty="0">
              <a:solidFill>
                <a:schemeClr val="tx1"/>
              </a:solidFill>
              <a:effectLst>
                <a:outerShdw blurRad="38100" dist="38100" dir="2700000" algn="tl">
                  <a:srgbClr val="000000">
                    <a:alpha val="43137"/>
                  </a:srgbClr>
                </a:outerShdw>
              </a:effectLst>
              <a:latin typeface="+mj-lt"/>
              <a:ea typeface="Source Sans Pro SemiBold" panose="020B0603030403020204" pitchFamily="34" charset="0"/>
              <a:cs typeface="+mj-cs"/>
            </a:endParaRPr>
          </a:p>
        </p:txBody>
      </p:sp>
      <p:sp>
        <p:nvSpPr>
          <p:cNvPr id="2" name="Date Placeholder 1">
            <a:extLst>
              <a:ext uri="{FF2B5EF4-FFF2-40B4-BE49-F238E27FC236}">
                <a16:creationId xmlns:a16="http://schemas.microsoft.com/office/drawing/2014/main" id="{4780264F-581A-441B-9F2A-CEED8A2E04FE}"/>
              </a:ext>
            </a:extLst>
          </p:cNvPr>
          <p:cNvSpPr>
            <a:spLocks noGrp="1"/>
          </p:cNvSpPr>
          <p:nvPr>
            <p:ph type="dt" sz="half" idx="10"/>
          </p:nvPr>
        </p:nvSpPr>
        <p:spPr/>
        <p:txBody>
          <a:bodyPr/>
          <a:lstStyle/>
          <a:p>
            <a:pPr lvl="0"/>
            <a:fld id="{D3D540C7-01CC-49EE-B5B3-98FF3D03F9A8}" type="datetime1">
              <a:rPr lang="en-US" noProof="0" smtClean="0"/>
              <a:t>5/8/2021</a:t>
            </a:fld>
            <a:endParaRPr lang="en-US" noProof="0" dirty="0"/>
          </a:p>
        </p:txBody>
      </p:sp>
      <p:sp>
        <p:nvSpPr>
          <p:cNvPr id="4" name="Slide Number Placeholder 3">
            <a:extLst>
              <a:ext uri="{FF2B5EF4-FFF2-40B4-BE49-F238E27FC236}">
                <a16:creationId xmlns:a16="http://schemas.microsoft.com/office/drawing/2014/main" id="{7DEC6FF8-181E-4897-9463-A6F20768A5D0}"/>
              </a:ext>
            </a:extLst>
          </p:cNvPr>
          <p:cNvSpPr>
            <a:spLocks noGrp="1"/>
          </p:cNvSpPr>
          <p:nvPr>
            <p:ph type="sldNum" sz="quarter" idx="12"/>
          </p:nvPr>
        </p:nvSpPr>
        <p:spPr/>
        <p:txBody>
          <a:bodyPr/>
          <a:lstStyle/>
          <a:p>
            <a:pPr lvl="0"/>
            <a:fld id="{5EA792F7-1D9E-4C7E-A103-E8EDFDC2691E}" type="slidenum">
              <a:rPr lang="en-US" noProof="0" smtClean="0"/>
              <a:pPr lvl="0"/>
              <a:t>9</a:t>
            </a:fld>
            <a:endParaRPr lang="en-US" noProof="0" dirty="0"/>
          </a:p>
        </p:txBody>
      </p:sp>
      <p:sp>
        <p:nvSpPr>
          <p:cNvPr id="11" name="TextBox 10">
            <a:extLst>
              <a:ext uri="{FF2B5EF4-FFF2-40B4-BE49-F238E27FC236}">
                <a16:creationId xmlns:a16="http://schemas.microsoft.com/office/drawing/2014/main" id="{D02F0C17-505C-446A-AD14-56E517DBE537}"/>
              </a:ext>
            </a:extLst>
          </p:cNvPr>
          <p:cNvSpPr txBox="1"/>
          <p:nvPr/>
        </p:nvSpPr>
        <p:spPr>
          <a:xfrm>
            <a:off x="5400040" y="769498"/>
            <a:ext cx="3479800" cy="461665"/>
          </a:xfrm>
          <a:prstGeom prst="rect">
            <a:avLst/>
          </a:prstGeom>
          <a:noFill/>
        </p:spPr>
        <p:txBody>
          <a:bodyPr wrap="square" rtlCol="0">
            <a:spAutoFit/>
          </a:bodyPr>
          <a:lstStyle/>
          <a:p>
            <a:r>
              <a:rPr lang="en-US" sz="2400" dirty="0" err="1"/>
              <a:t>Xây</a:t>
            </a:r>
            <a:r>
              <a:rPr lang="en-US" sz="2400" dirty="0"/>
              <a:t> </a:t>
            </a:r>
            <a:r>
              <a:rPr lang="en-US" sz="2400" dirty="0" err="1"/>
              <a:t>dựng</a:t>
            </a:r>
            <a:r>
              <a:rPr lang="en-US" sz="2400" dirty="0"/>
              <a:t> </a:t>
            </a:r>
            <a:r>
              <a:rPr lang="en-US" sz="2400" dirty="0" err="1"/>
              <a:t>kiến</a:t>
            </a:r>
            <a:r>
              <a:rPr lang="en-US" sz="2400" dirty="0"/>
              <a:t> </a:t>
            </a:r>
            <a:r>
              <a:rPr lang="en-US" sz="2400" dirty="0" err="1"/>
              <a:t>trúc</a:t>
            </a:r>
            <a:r>
              <a:rPr lang="en-US" sz="2400" dirty="0"/>
              <a:t> CNN</a:t>
            </a:r>
          </a:p>
        </p:txBody>
      </p:sp>
      <p:pic>
        <p:nvPicPr>
          <p:cNvPr id="5" name="Picture 4" descr="Diagram&#10;&#10;Description automatically generated">
            <a:extLst>
              <a:ext uri="{FF2B5EF4-FFF2-40B4-BE49-F238E27FC236}">
                <a16:creationId xmlns:a16="http://schemas.microsoft.com/office/drawing/2014/main" id="{0BFDFD09-26D2-4ECA-A294-1C5B661E6397}"/>
              </a:ext>
            </a:extLst>
          </p:cNvPr>
          <p:cNvPicPr>
            <a:picLocks noChangeAspect="1"/>
          </p:cNvPicPr>
          <p:nvPr/>
        </p:nvPicPr>
        <p:blipFill>
          <a:blip r:embed="rId3"/>
          <a:stretch>
            <a:fillRect/>
          </a:stretch>
        </p:blipFill>
        <p:spPr>
          <a:xfrm>
            <a:off x="1013659" y="126724"/>
            <a:ext cx="8051723" cy="3302275"/>
          </a:xfrm>
          <a:prstGeom prst="rect">
            <a:avLst/>
          </a:prstGeom>
        </p:spPr>
      </p:pic>
      <p:pic>
        <p:nvPicPr>
          <p:cNvPr id="7" name="Picture 6" descr="Diagram&#10;&#10;Description automatically generated">
            <a:extLst>
              <a:ext uri="{FF2B5EF4-FFF2-40B4-BE49-F238E27FC236}">
                <a16:creationId xmlns:a16="http://schemas.microsoft.com/office/drawing/2014/main" id="{C783C387-8E8C-4C3E-954F-526A28EBBC37}"/>
              </a:ext>
            </a:extLst>
          </p:cNvPr>
          <p:cNvPicPr>
            <a:picLocks noChangeAspect="1"/>
          </p:cNvPicPr>
          <p:nvPr/>
        </p:nvPicPr>
        <p:blipFill>
          <a:blip r:embed="rId4"/>
          <a:stretch>
            <a:fillRect/>
          </a:stretch>
        </p:blipFill>
        <p:spPr>
          <a:xfrm>
            <a:off x="2569214" y="3482559"/>
            <a:ext cx="5898471" cy="3158987"/>
          </a:xfrm>
          <a:prstGeom prst="rect">
            <a:avLst/>
          </a:prstGeom>
        </p:spPr>
      </p:pic>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20BA4439-7266-4C2E-90AB-7900E7D70002}"/>
                  </a:ext>
                </a:extLst>
              </p14:cNvPr>
              <p14:cNvContentPartPr/>
              <p14:nvPr/>
            </p14:nvContentPartPr>
            <p14:xfrm>
              <a:off x="7821305" y="2502554"/>
              <a:ext cx="968760" cy="492120"/>
            </p14:xfrm>
          </p:contentPart>
        </mc:Choice>
        <mc:Fallback xmlns="">
          <p:pic>
            <p:nvPicPr>
              <p:cNvPr id="16" name="Ink 15">
                <a:extLst>
                  <a:ext uri="{FF2B5EF4-FFF2-40B4-BE49-F238E27FC236}">
                    <a16:creationId xmlns:a16="http://schemas.microsoft.com/office/drawing/2014/main" id="{20BA4439-7266-4C2E-90AB-7900E7D70002}"/>
                  </a:ext>
                </a:extLst>
              </p:cNvPr>
              <p:cNvPicPr/>
              <p:nvPr/>
            </p:nvPicPr>
            <p:blipFill>
              <a:blip r:embed="rId6"/>
              <a:stretch>
                <a:fillRect/>
              </a:stretch>
            </p:blipFill>
            <p:spPr>
              <a:xfrm>
                <a:off x="7812665" y="2493554"/>
                <a:ext cx="98640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E255F791-63FC-44BF-A00C-6B611D1CC1B1}"/>
                  </a:ext>
                </a:extLst>
              </p14:cNvPr>
              <p14:cNvContentPartPr/>
              <p14:nvPr/>
            </p14:nvContentPartPr>
            <p14:xfrm>
              <a:off x="7216145" y="525434"/>
              <a:ext cx="536400" cy="8640"/>
            </p14:xfrm>
          </p:contentPart>
        </mc:Choice>
        <mc:Fallback xmlns="">
          <p:pic>
            <p:nvPicPr>
              <p:cNvPr id="18" name="Ink 17">
                <a:extLst>
                  <a:ext uri="{FF2B5EF4-FFF2-40B4-BE49-F238E27FC236}">
                    <a16:creationId xmlns:a16="http://schemas.microsoft.com/office/drawing/2014/main" id="{E255F791-63FC-44BF-A00C-6B611D1CC1B1}"/>
                  </a:ext>
                </a:extLst>
              </p:cNvPr>
              <p:cNvPicPr/>
              <p:nvPr/>
            </p:nvPicPr>
            <p:blipFill>
              <a:blip r:embed="rId8"/>
              <a:stretch>
                <a:fillRect/>
              </a:stretch>
            </p:blipFill>
            <p:spPr>
              <a:xfrm>
                <a:off x="7207505" y="516794"/>
                <a:ext cx="554040" cy="26280"/>
              </a:xfrm>
              <a:prstGeom prst="rect">
                <a:avLst/>
              </a:prstGeom>
            </p:spPr>
          </p:pic>
        </mc:Fallback>
      </mc:AlternateContent>
      <p:sp>
        <p:nvSpPr>
          <p:cNvPr id="27" name="TextBox 26">
            <a:extLst>
              <a:ext uri="{FF2B5EF4-FFF2-40B4-BE49-F238E27FC236}">
                <a16:creationId xmlns:a16="http://schemas.microsoft.com/office/drawing/2014/main" id="{E5228EB4-5AAF-4081-A7A8-8FEA9F3FF4FB}"/>
              </a:ext>
            </a:extLst>
          </p:cNvPr>
          <p:cNvSpPr txBox="1"/>
          <p:nvPr/>
        </p:nvSpPr>
        <p:spPr>
          <a:xfrm>
            <a:off x="8790065" y="3113199"/>
            <a:ext cx="1808461" cy="538609"/>
          </a:xfrm>
          <a:prstGeom prst="rect">
            <a:avLst/>
          </a:prstGeom>
          <a:noFill/>
          <a:ln>
            <a:solidFill>
              <a:schemeClr val="bg1"/>
            </a:solidFill>
          </a:ln>
        </p:spPr>
        <p:txBody>
          <a:bodyPr wrap="square" rtlCol="0">
            <a:spAutoFit/>
          </a:bodyPr>
          <a:lstStyle/>
          <a:p>
            <a:r>
              <a:rPr lang="en-US" sz="1100" dirty="0">
                <a:solidFill>
                  <a:schemeClr val="tx1">
                    <a:lumMod val="65000"/>
                    <a:lumOff val="35000"/>
                  </a:schemeClr>
                </a:solidFill>
              </a:rPr>
              <a:t>Max-Pool (size = 2)</a:t>
            </a:r>
          </a:p>
          <a:p>
            <a:endParaRPr lang="en-US" dirty="0">
              <a:solidFill>
                <a:schemeClr val="tx1">
                  <a:lumMod val="75000"/>
                  <a:lumOff val="25000"/>
                </a:schemeClr>
              </a:solidFill>
            </a:endParaRPr>
          </a:p>
        </p:txBody>
      </p:sp>
      <p:sp>
        <p:nvSpPr>
          <p:cNvPr id="28" name="TextBox 27">
            <a:extLst>
              <a:ext uri="{FF2B5EF4-FFF2-40B4-BE49-F238E27FC236}">
                <a16:creationId xmlns:a16="http://schemas.microsoft.com/office/drawing/2014/main" id="{25D67E75-16C6-4E1D-8F29-7EA79563D995}"/>
              </a:ext>
            </a:extLst>
          </p:cNvPr>
          <p:cNvSpPr txBox="1"/>
          <p:nvPr/>
        </p:nvSpPr>
        <p:spPr>
          <a:xfrm>
            <a:off x="8161151" y="6356350"/>
            <a:ext cx="1808461" cy="538609"/>
          </a:xfrm>
          <a:prstGeom prst="rect">
            <a:avLst/>
          </a:prstGeom>
          <a:noFill/>
          <a:ln>
            <a:solidFill>
              <a:schemeClr val="bg1"/>
            </a:solidFill>
          </a:ln>
        </p:spPr>
        <p:txBody>
          <a:bodyPr wrap="square" rtlCol="0">
            <a:spAutoFit/>
          </a:bodyPr>
          <a:lstStyle/>
          <a:p>
            <a:r>
              <a:rPr lang="en-US" sz="1100" dirty="0">
                <a:solidFill>
                  <a:schemeClr val="tx1">
                    <a:lumMod val="65000"/>
                    <a:lumOff val="35000"/>
                  </a:schemeClr>
                </a:solidFill>
              </a:rPr>
              <a:t>Max-Pool (size = 2)</a:t>
            </a:r>
          </a:p>
          <a:p>
            <a:endParaRPr lang="en-US" dirty="0">
              <a:solidFill>
                <a:schemeClr val="tx1">
                  <a:lumMod val="75000"/>
                  <a:lumOff val="25000"/>
                </a:schemeClr>
              </a:solidFill>
            </a:endParaRPr>
          </a:p>
        </p:txBody>
      </p:sp>
      <mc:AlternateContent xmlns:mc="http://schemas.openxmlformats.org/markup-compatibility/2006" xmlns:p14="http://schemas.microsoft.com/office/powerpoint/2010/main">
        <mc:Choice Requires="p14">
          <p:contentPart p14:bwMode="auto" r:id="rId9">
            <p14:nvContentPartPr>
              <p14:cNvPr id="29" name="Ink 28">
                <a:extLst>
                  <a:ext uri="{FF2B5EF4-FFF2-40B4-BE49-F238E27FC236}">
                    <a16:creationId xmlns:a16="http://schemas.microsoft.com/office/drawing/2014/main" id="{CFEA8221-436D-4F49-B1FC-FD637A71D822}"/>
                  </a:ext>
                </a:extLst>
              </p14:cNvPr>
              <p14:cNvContentPartPr/>
              <p14:nvPr/>
            </p14:nvContentPartPr>
            <p14:xfrm>
              <a:off x="7203905" y="194954"/>
              <a:ext cx="1838160" cy="407520"/>
            </p14:xfrm>
          </p:contentPart>
        </mc:Choice>
        <mc:Fallback xmlns="">
          <p:pic>
            <p:nvPicPr>
              <p:cNvPr id="29" name="Ink 28">
                <a:extLst>
                  <a:ext uri="{FF2B5EF4-FFF2-40B4-BE49-F238E27FC236}">
                    <a16:creationId xmlns:a16="http://schemas.microsoft.com/office/drawing/2014/main" id="{CFEA8221-436D-4F49-B1FC-FD637A71D822}"/>
                  </a:ext>
                </a:extLst>
              </p:cNvPr>
              <p:cNvPicPr/>
              <p:nvPr/>
            </p:nvPicPr>
            <p:blipFill>
              <a:blip r:embed="rId10"/>
              <a:stretch>
                <a:fillRect/>
              </a:stretch>
            </p:blipFill>
            <p:spPr>
              <a:xfrm>
                <a:off x="7167905" y="159314"/>
                <a:ext cx="1909800" cy="479160"/>
              </a:xfrm>
              <a:prstGeom prst="rect">
                <a:avLst/>
              </a:prstGeom>
            </p:spPr>
          </p:pic>
        </mc:Fallback>
      </mc:AlternateContent>
      <p:grpSp>
        <p:nvGrpSpPr>
          <p:cNvPr id="32" name="Group 31">
            <a:extLst>
              <a:ext uri="{FF2B5EF4-FFF2-40B4-BE49-F238E27FC236}">
                <a16:creationId xmlns:a16="http://schemas.microsoft.com/office/drawing/2014/main" id="{628FA67E-BA0B-42F4-B958-5521019F8827}"/>
              </a:ext>
            </a:extLst>
          </p:cNvPr>
          <p:cNvGrpSpPr/>
          <p:nvPr/>
        </p:nvGrpSpPr>
        <p:grpSpPr>
          <a:xfrm>
            <a:off x="6455825" y="2390594"/>
            <a:ext cx="3952080" cy="1529640"/>
            <a:chOff x="6455825" y="2390594"/>
            <a:chExt cx="3952080" cy="1529640"/>
          </a:xfrm>
        </p:grpSpPr>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5B990342-24A0-4F3B-8AFD-439EAC50EC22}"/>
                    </a:ext>
                  </a:extLst>
                </p14:cNvPr>
                <p14:cNvContentPartPr/>
                <p14:nvPr/>
              </p14:nvContentPartPr>
              <p14:xfrm>
                <a:off x="7117865" y="3839954"/>
                <a:ext cx="360" cy="360"/>
              </p14:xfrm>
            </p:contentPart>
          </mc:Choice>
          <mc:Fallback xmlns="">
            <p:pic>
              <p:nvPicPr>
                <p:cNvPr id="8" name="Ink 7">
                  <a:extLst>
                    <a:ext uri="{FF2B5EF4-FFF2-40B4-BE49-F238E27FC236}">
                      <a16:creationId xmlns:a16="http://schemas.microsoft.com/office/drawing/2014/main" id="{5B990342-24A0-4F3B-8AFD-439EAC50EC22}"/>
                    </a:ext>
                  </a:extLst>
                </p:cNvPr>
                <p:cNvPicPr/>
                <p:nvPr/>
              </p:nvPicPr>
              <p:blipFill>
                <a:blip r:embed="rId12"/>
                <a:stretch>
                  <a:fillRect/>
                </a:stretch>
              </p:blipFill>
              <p:spPr>
                <a:xfrm>
                  <a:off x="7109225" y="383131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E4C27DFB-7C2E-44F4-9884-CD0D628DA3A6}"/>
                    </a:ext>
                  </a:extLst>
                </p14:cNvPr>
                <p14:cNvContentPartPr/>
                <p14:nvPr/>
              </p14:nvContentPartPr>
              <p14:xfrm>
                <a:off x="6455825" y="3644114"/>
                <a:ext cx="1227240" cy="266400"/>
              </p14:xfrm>
            </p:contentPart>
          </mc:Choice>
          <mc:Fallback xmlns="">
            <p:pic>
              <p:nvPicPr>
                <p:cNvPr id="9" name="Ink 8">
                  <a:extLst>
                    <a:ext uri="{FF2B5EF4-FFF2-40B4-BE49-F238E27FC236}">
                      <a16:creationId xmlns:a16="http://schemas.microsoft.com/office/drawing/2014/main" id="{E4C27DFB-7C2E-44F4-9884-CD0D628DA3A6}"/>
                    </a:ext>
                  </a:extLst>
                </p:cNvPr>
                <p:cNvPicPr/>
                <p:nvPr/>
              </p:nvPicPr>
              <p:blipFill>
                <a:blip r:embed="rId14"/>
                <a:stretch>
                  <a:fillRect/>
                </a:stretch>
              </p:blipFill>
              <p:spPr>
                <a:xfrm>
                  <a:off x="6446825" y="3635474"/>
                  <a:ext cx="124488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9D4A4405-D552-4368-BBFD-847E7D74F4AB}"/>
                    </a:ext>
                  </a:extLst>
                </p14:cNvPr>
                <p14:cNvContentPartPr/>
                <p14:nvPr/>
              </p14:nvContentPartPr>
              <p14:xfrm>
                <a:off x="9252305" y="2596874"/>
                <a:ext cx="1155600" cy="1262520"/>
              </p14:xfrm>
            </p:contentPart>
          </mc:Choice>
          <mc:Fallback xmlns="">
            <p:pic>
              <p:nvPicPr>
                <p:cNvPr id="12" name="Ink 11">
                  <a:extLst>
                    <a:ext uri="{FF2B5EF4-FFF2-40B4-BE49-F238E27FC236}">
                      <a16:creationId xmlns:a16="http://schemas.microsoft.com/office/drawing/2014/main" id="{9D4A4405-D552-4368-BBFD-847E7D74F4AB}"/>
                    </a:ext>
                  </a:extLst>
                </p:cNvPr>
                <p:cNvPicPr/>
                <p:nvPr/>
              </p:nvPicPr>
              <p:blipFill>
                <a:blip r:embed="rId16"/>
                <a:stretch>
                  <a:fillRect/>
                </a:stretch>
              </p:blipFill>
              <p:spPr>
                <a:xfrm>
                  <a:off x="9243305" y="2588234"/>
                  <a:ext cx="1173240" cy="1280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DCB2364D-8DF0-4E0C-BF1E-E954C73D3E5F}"/>
                    </a:ext>
                  </a:extLst>
                </p14:cNvPr>
                <p14:cNvContentPartPr/>
                <p14:nvPr/>
              </p14:nvContentPartPr>
              <p14:xfrm>
                <a:off x="7791785" y="2390594"/>
                <a:ext cx="877320" cy="85680"/>
              </p14:xfrm>
            </p:contentPart>
          </mc:Choice>
          <mc:Fallback xmlns="">
            <p:pic>
              <p:nvPicPr>
                <p:cNvPr id="14" name="Ink 13">
                  <a:extLst>
                    <a:ext uri="{FF2B5EF4-FFF2-40B4-BE49-F238E27FC236}">
                      <a16:creationId xmlns:a16="http://schemas.microsoft.com/office/drawing/2014/main" id="{DCB2364D-8DF0-4E0C-BF1E-E954C73D3E5F}"/>
                    </a:ext>
                  </a:extLst>
                </p:cNvPr>
                <p:cNvPicPr/>
                <p:nvPr/>
              </p:nvPicPr>
              <p:blipFill>
                <a:blip r:embed="rId18"/>
                <a:stretch>
                  <a:fillRect/>
                </a:stretch>
              </p:blipFill>
              <p:spPr>
                <a:xfrm>
                  <a:off x="7783145" y="2381954"/>
                  <a:ext cx="8949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Ink 29">
                  <a:extLst>
                    <a:ext uri="{FF2B5EF4-FFF2-40B4-BE49-F238E27FC236}">
                      <a16:creationId xmlns:a16="http://schemas.microsoft.com/office/drawing/2014/main" id="{912F54B8-5E6A-4003-B815-41B9F61AFB9E}"/>
                    </a:ext>
                  </a:extLst>
                </p14:cNvPr>
                <p14:cNvContentPartPr/>
                <p14:nvPr/>
              </p14:nvContentPartPr>
              <p14:xfrm>
                <a:off x="6601625" y="3445394"/>
                <a:ext cx="1933200" cy="474840"/>
              </p14:xfrm>
            </p:contentPart>
          </mc:Choice>
          <mc:Fallback xmlns="">
            <p:pic>
              <p:nvPicPr>
                <p:cNvPr id="30" name="Ink 29">
                  <a:extLst>
                    <a:ext uri="{FF2B5EF4-FFF2-40B4-BE49-F238E27FC236}">
                      <a16:creationId xmlns:a16="http://schemas.microsoft.com/office/drawing/2014/main" id="{912F54B8-5E6A-4003-B815-41B9F61AFB9E}"/>
                    </a:ext>
                  </a:extLst>
                </p:cNvPr>
                <p:cNvPicPr/>
                <p:nvPr/>
              </p:nvPicPr>
              <p:blipFill>
                <a:blip r:embed="rId20"/>
                <a:stretch>
                  <a:fillRect/>
                </a:stretch>
              </p:blipFill>
              <p:spPr>
                <a:xfrm>
                  <a:off x="6565985" y="3409754"/>
                  <a:ext cx="200484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09583244-4D30-4C2D-8781-B0BC278465C2}"/>
                    </a:ext>
                  </a:extLst>
                </p14:cNvPr>
                <p14:cNvContentPartPr/>
                <p14:nvPr/>
              </p14:nvContentPartPr>
              <p14:xfrm>
                <a:off x="6527105" y="3876674"/>
                <a:ext cx="360" cy="5760"/>
              </p14:xfrm>
            </p:contentPart>
          </mc:Choice>
          <mc:Fallback xmlns="">
            <p:pic>
              <p:nvPicPr>
                <p:cNvPr id="31" name="Ink 30">
                  <a:extLst>
                    <a:ext uri="{FF2B5EF4-FFF2-40B4-BE49-F238E27FC236}">
                      <a16:creationId xmlns:a16="http://schemas.microsoft.com/office/drawing/2014/main" id="{09583244-4D30-4C2D-8781-B0BC278465C2}"/>
                    </a:ext>
                  </a:extLst>
                </p:cNvPr>
                <p:cNvPicPr/>
                <p:nvPr/>
              </p:nvPicPr>
              <p:blipFill>
                <a:blip r:embed="rId22"/>
                <a:stretch>
                  <a:fillRect/>
                </a:stretch>
              </p:blipFill>
              <p:spPr>
                <a:xfrm>
                  <a:off x="6491465" y="3840674"/>
                  <a:ext cx="72000" cy="77400"/>
                </a:xfrm>
                <a:prstGeom prst="rect">
                  <a:avLst/>
                </a:prstGeom>
              </p:spPr>
            </p:pic>
          </mc:Fallback>
        </mc:AlternateContent>
      </p:grpSp>
      <p:pic>
        <p:nvPicPr>
          <p:cNvPr id="37" name="Picture 36" descr="A picture containing text, building&#10;&#10;Description automatically generated">
            <a:extLst>
              <a:ext uri="{FF2B5EF4-FFF2-40B4-BE49-F238E27FC236}">
                <a16:creationId xmlns:a16="http://schemas.microsoft.com/office/drawing/2014/main" id="{4818072D-DC95-4216-AE28-AAE1108717FD}"/>
              </a:ext>
            </a:extLst>
          </p:cNvPr>
          <p:cNvPicPr>
            <a:picLocks noChangeAspect="1"/>
          </p:cNvPicPr>
          <p:nvPr/>
        </p:nvPicPr>
        <p:blipFill>
          <a:blip r:embed="rId23"/>
          <a:stretch>
            <a:fillRect/>
          </a:stretch>
        </p:blipFill>
        <p:spPr>
          <a:xfrm>
            <a:off x="8779816" y="3681484"/>
            <a:ext cx="1323975" cy="1809750"/>
          </a:xfrm>
          <a:prstGeom prst="rect">
            <a:avLst/>
          </a:prstGeom>
        </p:spPr>
      </p:pic>
      <p:sp>
        <p:nvSpPr>
          <p:cNvPr id="38" name="TextBox 37">
            <a:extLst>
              <a:ext uri="{FF2B5EF4-FFF2-40B4-BE49-F238E27FC236}">
                <a16:creationId xmlns:a16="http://schemas.microsoft.com/office/drawing/2014/main" id="{924D2EF5-8B8B-4CF5-AA4D-AA272560A25A}"/>
              </a:ext>
            </a:extLst>
          </p:cNvPr>
          <p:cNvSpPr txBox="1"/>
          <p:nvPr/>
        </p:nvSpPr>
        <p:spPr>
          <a:xfrm>
            <a:off x="8740614" y="5580572"/>
            <a:ext cx="953681" cy="369332"/>
          </a:xfrm>
          <a:prstGeom prst="rect">
            <a:avLst/>
          </a:prstGeom>
          <a:noFill/>
        </p:spPr>
        <p:txBody>
          <a:bodyPr wrap="square" rtlCol="0">
            <a:spAutoFit/>
          </a:bodyPr>
          <a:lstStyle/>
          <a:p>
            <a:r>
              <a:rPr lang="en-US" dirty="0"/>
              <a:t>4096</a:t>
            </a:r>
          </a:p>
        </p:txBody>
      </p:sp>
      <p:sp>
        <p:nvSpPr>
          <p:cNvPr id="39" name="TextBox 38">
            <a:extLst>
              <a:ext uri="{FF2B5EF4-FFF2-40B4-BE49-F238E27FC236}">
                <a16:creationId xmlns:a16="http://schemas.microsoft.com/office/drawing/2014/main" id="{267B5977-FA7D-40AE-90C5-1A5C11F86635}"/>
              </a:ext>
            </a:extLst>
          </p:cNvPr>
          <p:cNvSpPr txBox="1"/>
          <p:nvPr/>
        </p:nvSpPr>
        <p:spPr>
          <a:xfrm>
            <a:off x="7568225" y="3935061"/>
            <a:ext cx="1254770" cy="923330"/>
          </a:xfrm>
          <a:prstGeom prst="rect">
            <a:avLst/>
          </a:prstGeom>
          <a:noFill/>
        </p:spPr>
        <p:txBody>
          <a:bodyPr wrap="square" rtlCol="0">
            <a:spAutoFit/>
          </a:bodyPr>
          <a:lstStyle/>
          <a:p>
            <a:pPr algn="ctr"/>
            <a:r>
              <a:rPr lang="en-US" dirty="0"/>
              <a:t>Fully</a:t>
            </a:r>
          </a:p>
          <a:p>
            <a:pPr algn="ctr"/>
            <a:r>
              <a:rPr lang="en-US" dirty="0"/>
              <a:t>Connected Layer</a:t>
            </a:r>
          </a:p>
        </p:txBody>
      </p:sp>
      <p:pic>
        <p:nvPicPr>
          <p:cNvPr id="41" name="Picture 40" descr="A picture containing text, mirror&#10;&#10;Description automatically generated">
            <a:extLst>
              <a:ext uri="{FF2B5EF4-FFF2-40B4-BE49-F238E27FC236}">
                <a16:creationId xmlns:a16="http://schemas.microsoft.com/office/drawing/2014/main" id="{F45118D0-5895-4008-AA35-F2A2C87353FA}"/>
              </a:ext>
            </a:extLst>
          </p:cNvPr>
          <p:cNvPicPr>
            <a:picLocks noChangeAspect="1"/>
          </p:cNvPicPr>
          <p:nvPr/>
        </p:nvPicPr>
        <p:blipFill>
          <a:blip r:embed="rId24"/>
          <a:stretch>
            <a:fillRect/>
          </a:stretch>
        </p:blipFill>
        <p:spPr>
          <a:xfrm>
            <a:off x="10052922" y="3691009"/>
            <a:ext cx="771525" cy="1790700"/>
          </a:xfrm>
          <a:prstGeom prst="rect">
            <a:avLst/>
          </a:prstGeom>
        </p:spPr>
      </p:pic>
      <p:sp>
        <p:nvSpPr>
          <p:cNvPr id="42" name="Flowchart: Connector 41">
            <a:extLst>
              <a:ext uri="{FF2B5EF4-FFF2-40B4-BE49-F238E27FC236}">
                <a16:creationId xmlns:a16="http://schemas.microsoft.com/office/drawing/2014/main" id="{A1419749-F3AE-44A4-AFEE-386723C3C1D4}"/>
              </a:ext>
            </a:extLst>
          </p:cNvPr>
          <p:cNvSpPr/>
          <p:nvPr/>
        </p:nvSpPr>
        <p:spPr>
          <a:xfrm>
            <a:off x="11279080" y="4357759"/>
            <a:ext cx="457200" cy="457200"/>
          </a:xfrm>
          <a:prstGeom prst="flowChartConnector">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F0447456-F4F6-41AA-9BB8-104C9AF37B90}"/>
              </a:ext>
            </a:extLst>
          </p:cNvPr>
          <p:cNvCxnSpPr>
            <a:stCxn id="41" idx="3"/>
            <a:endCxn id="42" idx="2"/>
          </p:cNvCxnSpPr>
          <p:nvPr/>
        </p:nvCxnSpPr>
        <p:spPr>
          <a:xfrm>
            <a:off x="10824447" y="4586359"/>
            <a:ext cx="45463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0A92F113-4968-4F61-8458-603F8776CDE5}"/>
              </a:ext>
            </a:extLst>
          </p:cNvPr>
          <p:cNvSpPr txBox="1"/>
          <p:nvPr/>
        </p:nvSpPr>
        <p:spPr>
          <a:xfrm>
            <a:off x="9558187" y="5580572"/>
            <a:ext cx="545604" cy="369332"/>
          </a:xfrm>
          <a:prstGeom prst="rect">
            <a:avLst/>
          </a:prstGeom>
          <a:noFill/>
        </p:spPr>
        <p:txBody>
          <a:bodyPr wrap="square" rtlCol="0">
            <a:spAutoFit/>
          </a:bodyPr>
          <a:lstStyle/>
          <a:p>
            <a:r>
              <a:rPr lang="en-US" dirty="0"/>
              <a:t>512</a:t>
            </a:r>
          </a:p>
        </p:txBody>
      </p:sp>
      <p:sp>
        <p:nvSpPr>
          <p:cNvPr id="48" name="TextBox 47">
            <a:extLst>
              <a:ext uri="{FF2B5EF4-FFF2-40B4-BE49-F238E27FC236}">
                <a16:creationId xmlns:a16="http://schemas.microsoft.com/office/drawing/2014/main" id="{E6F07816-928B-487F-B35B-DD016C2A83DF}"/>
              </a:ext>
            </a:extLst>
          </p:cNvPr>
          <p:cNvSpPr txBox="1"/>
          <p:nvPr/>
        </p:nvSpPr>
        <p:spPr>
          <a:xfrm>
            <a:off x="10325724" y="5580572"/>
            <a:ext cx="545604" cy="369332"/>
          </a:xfrm>
          <a:prstGeom prst="rect">
            <a:avLst/>
          </a:prstGeom>
          <a:noFill/>
        </p:spPr>
        <p:txBody>
          <a:bodyPr wrap="square" rtlCol="0">
            <a:spAutoFit/>
          </a:bodyPr>
          <a:lstStyle/>
          <a:p>
            <a:r>
              <a:rPr lang="en-US" dirty="0"/>
              <a:t>256</a:t>
            </a:r>
          </a:p>
        </p:txBody>
      </p:sp>
      <p:sp>
        <p:nvSpPr>
          <p:cNvPr id="49" name="TextBox 48">
            <a:extLst>
              <a:ext uri="{FF2B5EF4-FFF2-40B4-BE49-F238E27FC236}">
                <a16:creationId xmlns:a16="http://schemas.microsoft.com/office/drawing/2014/main" id="{3D7860A5-21D8-4A12-AAEB-384586CB6741}"/>
              </a:ext>
            </a:extLst>
          </p:cNvPr>
          <p:cNvSpPr txBox="1"/>
          <p:nvPr/>
        </p:nvSpPr>
        <p:spPr>
          <a:xfrm>
            <a:off x="11051763" y="4898239"/>
            <a:ext cx="957122" cy="646331"/>
          </a:xfrm>
          <a:prstGeom prst="rect">
            <a:avLst/>
          </a:prstGeom>
          <a:noFill/>
        </p:spPr>
        <p:txBody>
          <a:bodyPr wrap="square" rtlCol="0">
            <a:spAutoFit/>
          </a:bodyPr>
          <a:lstStyle/>
          <a:p>
            <a:pPr algn="ctr"/>
            <a:r>
              <a:rPr lang="en-US" dirty="0"/>
              <a:t>1</a:t>
            </a:r>
          </a:p>
          <a:p>
            <a:pPr algn="ctr"/>
            <a:r>
              <a:rPr lang="en-US" dirty="0"/>
              <a:t>Sigmoid</a:t>
            </a:r>
          </a:p>
        </p:txBody>
      </p:sp>
    </p:spTree>
    <p:extLst>
      <p:ext uri="{BB962C8B-B14F-4D97-AF65-F5344CB8AC3E}">
        <p14:creationId xmlns:p14="http://schemas.microsoft.com/office/powerpoint/2010/main" val="230554314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BAAD304-2F93-484D-AB63-54EA4F7407AA}">
  <ds:schemaRefs>
    <ds:schemaRef ds:uri="http://schemas.microsoft.com/sharepoint/v3/contenttype/forms"/>
  </ds:schemaRefs>
</ds:datastoreItem>
</file>

<file path=customXml/itemProps2.xml><?xml version="1.0" encoding="utf-8"?>
<ds:datastoreItem xmlns:ds="http://schemas.openxmlformats.org/officeDocument/2006/customXml" ds:itemID="{6292DCC9-928C-4FAE-A49E-0F1AC6C10D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69C5E83-33D9-4150-939F-50A6208AC3A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Theme</Template>
  <TotalTime>716</TotalTime>
  <Words>411</Words>
  <Application>Microsoft Office PowerPoint</Application>
  <PresentationFormat>Widescreen</PresentationFormat>
  <Paragraphs>127</Paragraphs>
  <Slides>15</Slides>
  <Notes>14</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Courier New</vt:lpstr>
      <vt:lpstr>Source Sans Pro</vt:lpstr>
      <vt:lpstr>Verdana</vt:lpstr>
      <vt:lpstr>Office Theme</vt:lpstr>
      <vt:lpstr>Phân loại lá cây xoài bệnh</vt:lpstr>
      <vt:lpstr>Nhóm</vt:lpstr>
      <vt:lpstr>NỘI DUNG</vt:lpstr>
      <vt:lpstr>Giới thiệu</vt:lpstr>
      <vt:lpstr>Collect data</vt:lpstr>
      <vt:lpstr>EDA</vt:lpstr>
      <vt:lpstr>EDA</vt:lpstr>
      <vt:lpstr>modelling</vt:lpstr>
      <vt:lpstr>modelling</vt:lpstr>
      <vt:lpstr>ERRoR  Analysis</vt:lpstr>
      <vt:lpstr>Data augmentation</vt:lpstr>
      <vt:lpstr>EVAluation</vt:lpstr>
      <vt:lpstr>Report</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NHẬN DẠNG LÁ CÂY BỆNH</dc:title>
  <dc:creator>Nguyen Xuan Tinh</dc:creator>
  <cp:lastModifiedBy>TRAN GIA PHAT</cp:lastModifiedBy>
  <cp:revision>37</cp:revision>
  <dcterms:created xsi:type="dcterms:W3CDTF">2021-05-05T03:41:06Z</dcterms:created>
  <dcterms:modified xsi:type="dcterms:W3CDTF">2021-05-08T12:10:16Z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